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1" r:id="rId3"/>
    <p:sldId id="282" r:id="rId4"/>
    <p:sldId id="289" r:id="rId5"/>
    <p:sldId id="293" r:id="rId6"/>
    <p:sldId id="314" r:id="rId7"/>
    <p:sldId id="294" r:id="rId8"/>
    <p:sldId id="295" r:id="rId9"/>
    <p:sldId id="299" r:id="rId10"/>
    <p:sldId id="300" r:id="rId11"/>
    <p:sldId id="301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30" r:id="rId36"/>
    <p:sldId id="329" r:id="rId37"/>
    <p:sldId id="312" r:id="rId38"/>
    <p:sldId id="313" r:id="rId39"/>
    <p:sldId id="331" r:id="rId40"/>
    <p:sldId id="332" r:id="rId41"/>
    <p:sldId id="333" r:id="rId42"/>
    <p:sldId id="334" r:id="rId43"/>
    <p:sldId id="335" r:id="rId44"/>
    <p:sldId id="339" r:id="rId45"/>
    <p:sldId id="337" r:id="rId46"/>
    <p:sldId id="256" r:id="rId47"/>
    <p:sldId id="257" r:id="rId48"/>
    <p:sldId id="258" r:id="rId49"/>
    <p:sldId id="259" r:id="rId50"/>
    <p:sldId id="260" r:id="rId51"/>
    <p:sldId id="261" r:id="rId52"/>
    <p:sldId id="262" r:id="rId53"/>
    <p:sldId id="265" r:id="rId54"/>
    <p:sldId id="263" r:id="rId55"/>
    <p:sldId id="264" r:id="rId56"/>
    <p:sldId id="279" r:id="rId57"/>
    <p:sldId id="266" r:id="rId58"/>
    <p:sldId id="267" r:id="rId59"/>
    <p:sldId id="268" r:id="rId60"/>
    <p:sldId id="269" r:id="rId61"/>
    <p:sldId id="273" r:id="rId62"/>
    <p:sldId id="270" r:id="rId63"/>
    <p:sldId id="271" r:id="rId64"/>
    <p:sldId id="272" r:id="rId65"/>
    <p:sldId id="274" r:id="rId66"/>
    <p:sldId id="275" r:id="rId67"/>
    <p:sldId id="276" r:id="rId68"/>
    <p:sldId id="277" r:id="rId69"/>
    <p:sldId id="278" r:id="rId70"/>
    <p:sldId id="283" r:id="rId71"/>
    <p:sldId id="284" r:id="rId72"/>
    <p:sldId id="286" r:id="rId73"/>
    <p:sldId id="285" r:id="rId74"/>
    <p:sldId id="287" r:id="rId75"/>
    <p:sldId id="288" r:id="rId7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3" autoAdjust="0"/>
    <p:restoredTop sz="94660"/>
  </p:normalViewPr>
  <p:slideViewPr>
    <p:cSldViewPr snapToGrid="0">
      <p:cViewPr varScale="1">
        <p:scale>
          <a:sx n="70" d="100"/>
          <a:sy n="70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0:57:58.603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5,'80'-1,"-43"-1,1 1,-1 2,0 2,62 12,-62-6,1-2,0-2,46 1,119-8,-71 0,-119 1,-3 1,0 0,0 0,0 1,-1 0,15 4,-3 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02:23.88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0,'13'1,"0"1,0 1,0 0,-1 0,1 1,-1 1,22 11,-19-9,-1 0,1-1,0-1,0-1,19 4,17-5,79-3,28 0,-65 18,-69-12,0-1,27 1,382-2,-223-7,-171 1,-1-1,43-11,-40 6,64-3,77-8,-121 9,75 0,1228 11,-1332-1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53:36.50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1 190,'92'-4,"164"-31,-51 5,-124 23,-33 4,86-18,-81 12,0 3,0 2,0 2,63 6,-6-1,30-5,136 5,-159 15,-77-10,68 4,592-10,-337-5,-231 5,149-5,-159-15,-82 10,67-4,414 11,-247 3,-234-4,-1-2,41-9,-38 5,67-3,760 9,-417 4,1405-2,-1820 3,-1 0,51 13,-13-3,-34-7,61 10,143 5,862-20,-494-4,-554 1,81-15,44-3,-107 20,-48 2,0-2,0-1,0-2,48-9,-40 3,-1 3,1 0,46 0,113 8,-72 1,-54-2,88-4,-152 3,-1 0,0-1,0 0,0 0,0 0,0-1,-1 1,1-1,0 0,-1 0,1 0,3-3,9-12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53:46.44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0 155,'1'-2,"-1"1,0-1,1 1,0 0,-1-1,1 1,0 0,0 0,-1-1,1 1,0 0,0 0,0 0,1 0,-1 0,0 0,0 1,0-1,1 0,-1 1,0-1,1 0,-1 1,1 0,-1-1,0 1,4 0,47-7,-44 6,479-6,-267 10,7326-3,-7501-3,0-2,-1-1,0-3,52-18,-52 15,-1 4,0 2,0 2,1 1,80 7,-21-1,165-23,-12 0,1424 20,-746 2,-884 0,84 16,-80-10,60 3,-77-10,-5-1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20:58:34.95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1,'24'9,"1"-1,0-1,0-1,0-1,1-1,32 0,34 6,36 4,252-6,-243-9,-99 3,0 2,47 10,-44-6,65 4,582-10,-330-5,4775 3,-5094 2,-1 2,42 9,-38-5,63 3,543-9,-309-5,-296 1,-1-3,51-11,-7 2,5-3,-47 9,86-7,7 17,66-4,-111-15,-68 11,0 1,28-2,406 3,-234 7,3565-3,-3756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20:58:39.488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1,'534'0,"-502"2,0 1,57 14,-15-2,79 21,-89-20,-40-9,0-1,1-2,26 3,429-4,-239-6,-108 5,151-5,-167-15,-78 10,70-5,-72 13,-4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20:58:45.77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1,'1'2,"0"1,0-1,1 1,-1-1,1 0,-1 0,1 0,-1 1,1-2,0 1,0 0,0 0,0-1,1 1,-1-1,0 1,5 1,44 20,-17-15,0-2,0-1,1-2,-1-1,1-2,39-5,17 2,553 3,-621 1,0 2,-1 0,27 8,43 6,336-11,-239-8,390 2,-556-2,-1 0,1-2,30-8,-26 6,51-6,381 8,-236 7,573-3,-784 0,-1 0,1-1,21-5,-8-2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20:59:21.59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76,'1595'0,"-1571"1,0 2,0 0,27 8,-23-4,49 4,382-7,-236-7,1702 3,-1894-2,0-1,49-11,-47 7,66-5,-75 11,19 1,1-3,0-1,43-11,-30 6,1 2,0 3,1 2,62 6,4-1,-15-5,120 5,-140 15,-67-12,0-1,34 3,426-4,-248-7,1850 3,-2048-2,0-2,46-10,-43 6,66-4,263 12,-169 1,-161-3,-1-2,38-8,27-3,-66 11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20:59:28.828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1,'797'0,"-759"2,1 1,41 11,-38-6,63 3,618-9,-347-5,647 3,-991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20:59:41.00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41,'0'-2,"1"1,-1 0,1 0,-1-1,1 1,-1 0,1 0,0 0,-1-1,1 1,0 0,0 0,0 0,0 0,0 0,0 1,0-1,0 0,0 0,1 1,-1-1,0 1,0-1,1 1,-1-1,0 1,2 0,41-8,-40 7,102-6,132 8,-86 2,-31-6,136 7,-226 0,0 2,60 20,-61-16,1-1,57 8,26 2,-78-11,1-2,43 2,778-7,-404-3,3086 2,-3508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20:59:48.74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0 155,'0'-1,"1"0,-1-1,0 1,1 0,-1 0,1-1,0 1,-1 0,1 0,0 0,0 0,0 0,0 0,0 0,0 0,0 0,0 0,0 0,0 0,1 1,-1-1,0 1,0-1,1 1,-1-1,3 0,40-7,-40 8,98-8,140 9,-90 2,2616-3,-2730-2,0-2,43-9,-40 5,63-3,-77 10,10 1,-1-2,54-10,3-12,-57 14,0 1,1 1,63-3,707 10,-362 4,-370-4,-25-1,1 2,-1 3,65 11,-65-6,1-2,85-1,5 1,-110-1,-7 3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20:59:53.72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40,'0'-2,"1"1,-1 0,1 0,-1-1,1 1,-1 0,1 0,0 0,-1-1,1 1,0 0,0 0,0 0,0 0,0 0,0 1,0-1,0 0,0 0,1 1,-1-1,0 1,0-1,1 1,-1-1,0 1,2 0,41-8,-40 7,81-5,103 7,-79 1,-70 0,-1 1,42 11,-39-7,64 5,341-11,-209-3,-226 2,0 0,0 1,0 0,13 4,0 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02:30.99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60,'1331'0,"-1308"-1,1-2,-1 0,28-8,-23 4,49-4,382 7,-236 7,1066-3,-1268-1,1 0,-1-2,27-7,-15 2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21:00:38.030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78,'38'0,"-1"2,0 2,54 12,-33-2,-9-2,1-1,0-3,72 3,2079-13,-2165 0,1-2,47-10,-44 6,66-4,-34 7,129-28,-135 19,1 3,96-3,-121 12,74-14,-71 8,54-2,-67 9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21:00:53.534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18,'0'-1,"0"0,1 0,-1 0,1 0,-1 0,0 1,1-1,0 0,-1 0,1 0,-1 1,1-1,0 0,-1 1,1-1,0 0,0 1,0-1,0 1,-1 0,1-1,0 1,0-1,0 1,0 0,0 0,0 0,0 0,0 0,0 0,0 0,0 0,0 0,0 0,0 0,0 0,1 1,43 7,-41-7,58 17,-40-11,0-1,0-1,38 4,371-6,-217-6,-170 3,-1 2,0 1,70 15,-84-13,1 0,42-1,-45-3,0 1,1 1,31 8,-3 0,1-3,-1-2,1-3,99-6,-37 0,-89 3,1-2,-1-2,56-13,-52 10,63-3,19-4,-67 6,98-2,-40 4,-14-11,-69 11,0 1,27-2,281 4,-173 5,-126-2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21:00:59.113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0 196,'1'-2,"0"0,-1 0,1 0,0 1,0-1,0 0,0 0,1 0,-1 1,0-1,1 1,-1-1,1 1,0-1,-1 1,1 0,0 0,2-1,43-23,-35 20,5-4,1 0,0 2,1 0,0 1,0 1,1 1,-1 0,1 2,28-1,790 3,-346 3,0-3,-454-2,1-2,41-9,-38 5,63-3,-78 10,9 1,0-3,54-8,-2-3,1 5,0 3,129 9,-57 0,1468-3,-1597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21:01:22.293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72,'1'-2,"0"-1,0 1,0 0,1-1,-1 1,0 0,1 0,0 0,0 0,-1 0,1 0,0 1,0-1,1 0,-1 1,0 0,5-3,44-19,-34 19,0 1,1 1,-1 0,1 1,-1 1,1 1,0 0,-1 2,0 0,21 6,-6-3,56 5,139-11,-195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21:01:27.888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0 120,'0'-1,"0"0,1 0,-1 1,0-1,0 0,1 0,-1 0,0 1,1-1,-1 0,1 1,-1-1,1 0,-1 1,1-1,0 1,-1-1,1 1,0-1,-1 1,1-1,0 1,-1 0,1-1,0 1,0 0,0 0,-1 0,1-1,0 1,0 0,0 0,-1 0,1 0,0 0,0 1,1-1,40 6,-27-4,443 8,-274-12,385 2,-545-2,0 0,0-2,26-7,-21 5,48-6,100 12,23-2,-108-15,-68 11,0 1,28-2,-9 5,-19 2,0-2,0-1,33-7,0-1,-1 3,2 2,-1 2,101 8,-35-1,2721-3,-2811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21:03:14.553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0 230,'38'-2,"0"-2,44-9,-41 5,64-3,624 9,-350 5,-248-6,148 7,-248 0,48 14,-34-7,16 6,-38-11,1 0,-1-1,32 3,425-6,-239-5,822 3,-1040-1,0-1,0-2,30-8,-27 6,53-6,-46 9,1-1,-1-1,0-2,60-20,103-27,-187 51,43-5,0 2,1 2,-1 3,62 5,4 0,1246-4,-1340 1,0 2,0 0,26 8,-22-4,50 4,61-10,-95-2,0 1,0 2,63 12,-51-3,0-3,72 1,117-11,-85-1,787 4,-910-3,0-2,47-10,-44 6,66-4,592 10,-334 5,-254-3,183-23,-227 16,92 0,-97 7,113-16,-50 1,1 5,202 9,-136 4,-143-2,1 2,83 16,-53-8,1-4,0-3,90-8,-26 2,1009 2,-1106-3,83-14,-77 8,59-2,-50 9,102-18,-120 14,77-1,-22 3,-6-13,-69 11,50-5,411 8,-250 5,-158-2,0 2,110 19,-76-9,-80-10,0 1,46 11,-28-5,0-2,0-2,1-2,72-4,-48-1,-41 2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21:04:09.023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1 116,'571'0,"-535"3,-1 1,1 2,63 20,-77-20,25 5,1-2,0-2,52 1,150-9,-100-2,-15 5,153-5,-169-15,-81 11,66-5,619 10,-348 5,953-3,-1305-2,0 0,0-1,30-9,-26 5,51-5,23 11,-72 2,0-1,0-1,0-2,42-9,-34 4,2 0,-1 3,47-1,121 8,-74 1,1357-3,-1465-1,-1-2,1 0,26-8,-22 4,49-5,382 9,-235 6,268-3,-468 1,0 2,0 0,26 8,-22-4,50 4,-9-6,-1 2,0 4,67 19,-100-23,-1 0,65 2,-40-5,32 12,-66-9,50 4,409-8,-248-6,-61 5,196-5,-268-9,134-32,-151 24,0 4,141-7,-180 22,0-2,67-13,-64 8,1 3,88 2,-87 4,1-3,73-11,-16-1,-1 4,196 9,-141 3,-131-2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21:04:19.55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0 155,'134'2,"146"-5,-212-5,88-22,-101 17,-1 3,112-6,3093 18,-3221-4,0-2,43-9,-39 5,62-3,620 9,-348 5,2316-3,-2669-2,0 0,0-2,30-7,-26 4,51-5,382 8,-236 7,4777-3,-4968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21:05:57.653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0 192,'0'-2,"1"1,-1 0,1-1,-1 1,1 0,-1-1,1 1,0 0,-1 0,1 0,0 0,0 0,0 0,0 0,0 0,0 0,0 0,0 0,1 1,-1-1,0 0,0 1,1-1,-1 1,0-1,3 1,41-9,-41 9,98-7,139 7,-88 3,1516-3,-1645-1,0-2,-1 0,28-8,-23 4,49-5,392 9,-241 6,9-23,-157 9,82 1,-156 10,68 2,0-5,112-16,-102 8,1 4,165 7,-99 3,862-3,-965 2,79 14,24 2,319-15,-241-5,-171-1,80-13,-78 7,72-2,-79 8,69-12,43-3,357 17,-248 3,-230 1,-1 2,1 2,-1 1,-1 3,0 2,64 27,-87-33,0-1,1-1,-1 0,1-2,32 2,102-6,-73-2,2110-1,-1149 7,-1018-5,-1 0,1-2,29-7,-26 4,0 2,30-2,118 5,-102 3,144-16,-62-1,1 6,174 11,-117 2,-138-2,-25 0,1-1,0-3,63-11,-44 3,-1 3,1 4,80 4,-131 0,14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21:06:08.70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0 231,'1'-2,"-1"0,1 0,0 1,0-1,-1 0,1 1,0-1,0 1,1-1,-1 1,0 0,0-1,1 1,-1 0,1 0,-1 0,1 0,-1 0,1 0,2-1,39-16,-38 16,19-6,0 1,0 2,1 0,0 1,28 1,132 5,-72 1,1578-2,-1658 0,0 3,45 9,-39-5,43 2,60 10,-98-12,73 5,16-15,-82 0,1 2,0 2,77 13,-71-4,1-3,69 1,121-11,-83-1,1941 3,-2067-2,76-14,-9 0,12-5,-86 14,0 1,50-3,9 9,-51 1,-1-1,1-2,57-11,-12 0,0 4,0 3,133 9,-60 0,6803-3,-6904-3,82-14,-79 7,75-1,-48 11,151-21,-135 10,0 4,142 8,-84 2,1209-3,-1325 2,76 14,26 2,-37-7,-1 5,142 39,-166-35,-27-11,1-2,0-3,116-7,-45-1,779 5,-887-3,-1 0,1-1,30-9,-27 5,1 2,28-2,82 5,-90 4,-1-3,1-1,55-11,-50 5,0 1,58 2,-16 0,44-16,-53 6,1 0,-40 6,86-6,437 17,-531-4,0-2,43-9,-40 5,64-3,67 12,73-3,-128-16,-78 10,70-4,599 10,-342 5,342-3,-685 1,0 2,0 0,30 9,-26-6,52 7,32-11,-79-2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08:54.369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43,'0'-1,"1"-1,-1 1,0 0,1-1,-1 1,1 0,0 0,-1-1,1 1,0 0,0 0,0 0,0 0,0 0,0 0,0 0,0 0,0 1,0-1,0 0,1 1,-1-1,0 1,1-1,-1 1,3-1,40-7,-40 7,98-6,140 7,-90 3,1894-3,-2014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21:06:29.850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1 155,'4'-4,"1"1,0-1,-1 1,2 0,-1 0,0 1,0-1,1 1,0 1,-1-1,1 1,7-1,77-4,-70 5,707 0,-349 3,646-2,-983 3,0 1,54 12,-6 0,-3 0,-46-8,61 5,43 7,-99-12,69 4,658-10,-367-5,353 3,-724-2,1-1,40-10,37-4,-43 11,75-16,-80 13,0 3,0 2,91 7,-42-1,30 1,195-6,-221-15,-77 10,53-3,295 9,-200 3,-164-2,0-2,0 0,26-8,-22 4,50-4,10 8,-50 3,-1-1,64-12,-13 0,1 4,0 3,130 9,-58-1,369-2,-493-2,1-1,43-11,-40 7,66-5,716 10,-396 5,2906-3,-3286 3,-1 2,0 2,57 16,-47-10,89 10,37-20,-115-4,134 16,-52 1,0-6,180-11,-138-1,1622 1,-1778 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21:06:48.338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40,'4'-4,"1"1,0-1,1 1,-1 0,1 1,-1-1,1 1,0 0,0 0,0 1,10-2,72-2,-67 4,707-1,-350 5,-354-2,0 2,0 0,26 8,-22-4,50 5,32-10,-77-2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21:06:50.90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0,'1070'0,"-1030"0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21:07:35.97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1 158,'148'-2,"163"6,-194 14,-78-10,69 4,51-14,61 4,-103 15,24 2,0-13,143-13,-248 2,-1-2,46-14,30-6,-52 20,0 2,71 4,42-2,-53-15,-79 11,65-5,620 11,-350 3,1179-2,-1516 2,0 2,43 9,-39-5,62 3,-77-10,10-1,-1 2,54 10,-3 2,2-5,-1-4,128-7,-60-1,611 3,-731-2,0-1,47-12,-43 8,69-5,663 10,-370 4,2263-2,-2629-1,-1-3,46-10,-42 7,63-5,596 11,-335 3,-243 0,139-5,-142-15,-78 10,70-4,463 10,-272 4,-268-3,0-2,46-11,-41 7,46-4,412 7,-254 7,-175-3,-1-3,103-17,-87 9,0 4,0 3,81 8,-21-1,-14-6,139 7,-232 1,0 1,50 18,-48-13,63 11,64-12,16 3,-19 3,299-8,-267-10,-159 2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21:27:28.71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78,'627'0,"-592"-2,0-2,46-10,-40 6,46-2,300 7,-199 5,-165-1,0 2,0 0,30 9,-26-5,52 5,380-8,-236-7,8909 3,-9103-2,0-1,52-12,-50 8,-1 2,39-3,625 6,-334 5,406-3,-728-2,0-2,43-9,-39 5,62-3,9 10,-81 2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21:27:36.109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79,'11'-1,"1"0,-1-1,0 0,11-4,21-5,60-6,-26 2,1 4,88-1,6238 14,-6372-2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21:27:41.17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1,'1026'0,"-994"2,0 1,48 11,-42-6,45 3,57 8,-93-11,69 4,705-11,-390-3,855 2,-1240-3,-1-2,0-2,64-18,26-4,-102 24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08:58.684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1 154,'1291'0,"-1260"-2,0-1,50-11,-44 6,50-3,320 8,-209 5,-155-4,0-2,49-12,-4 1,-8 0,-42 7,40-4,79-8,-96 10,95-3,-83 14,-40-1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03:48.89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39,'56'3,"81"13,-80-7,75 2,2011-10,-987-4,-1077 5,-42 0,0-1,0-2,-1-2,65-12,115-33,-198 44,-1 0,0 2,1 0,-1 1,1 0,18 3,-28-1,0 0,0 1,0-1,-1 2,1-1,-1 1,1 1,-1-1,0 1,0 0,0 1,-1-1,0 2,1-1,6 9,2 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03:55.803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92,'6258'0,"-6235"2,1 0,-1 1,28 8,-24-4,54 5,443-9,-267-6,-140 3,164-22,-12-17,3 1,-215 32,60 1,-3 0,-83 0,-7-3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04:10.02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0,'5'1,"0"-1,0 1,0 1,0-1,0 1,8 3,18 6,9-4,55 11,2-4,133 2,-201-15,-1 2,51 11,-47-7,61 4,633-9,-351-5,194 3,-531 2,0 2,43 9,-40-5,64 3,366-10,-222-3,-225 1,0-1,0-2,27-7,-23 5,49-6,-6 9,-33 3,-1-3,44-7,-26 0,1 2,0 3,1 2,97 7,-122 2,-8 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04:17.574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78,'11'1,"0"1,1 0,-1 1,0 0,0 0,-1 1,1 1,13 8,-10-6,0-1,1 0,25 7,-8-6,2-1,0 2,-1 1,46 19,-63-21,1-2,1 0,-1 0,1-2,0 0,23 1,116-7,-69 0,-64 2,0-2,-1-1,28-7,-24 4,53-5,378 8,-235 7,-154-3,-1-3,98-16,-81 8,-1 4,165 7,-98 3,1745-3,-1873-1,0-2,0 0,30-9,-26 5,52-5,89 13,-120 2,0-2,0-3,58-8,13-19,-73 16,94-12,6 6,-77 9,93-3,1049 15,-1179-2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04:38.08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79,'18'-1,"0"-1,0-1,32-9,32-5,312 10,-221 10,4536-3,-4671-2,1-2,41-9,-38 5,63-3,618 9,-347 5,155-3,-493 2,0 1,43 11,-40-6,64 3,468-10,-275-3,-266 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05:27.26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1 118,'97'-2,"109"5,-113 14,-69-11,1-1,26 2,22-3,-24-3,0 3,58 12,-44-7,-1-2,1-3,104-7,-42 1,-79 2,-1-2,0-2,60-14,-62 11,0 1,50 0,-59 5,1-1,-1-1,0-3,53-14,-49 9,0 1,1 2,0 1,51-1,163 9,-105 2,-69-1,-43 0,1-1,-1-2,1-2,64-13,-66 8,1 1,0 2,46-2,113 9,-71 1,1923-3,-2009 2,0 1,43 11,-40-6,64 3,-82-10,20-1,1 2,-1 3,46 10,-32-6,1-2,0-3,-1-2,66-6,2 1,857 3,-953-2,0-1,52-12,-51 8,1 2,38-3,579 7,-310 3,-300-4,0-2,43-9,-40 5,64-3,417 10,-248 3,-250-4,-1 0,0-1,30-9,-26 5,51-5,381 8,-236 7,875-3,-1064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0:58:03.589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41,'798'0,"-760"-2,0-2,43-9,-39 5,62-4,621 11,-349 3,38-2,-381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05:47.07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41,'0'-2,"1"1,-1-1,0 1,1 0,0-1,-1 1,1 0,0 0,-1-1,1 1,0 0,0 0,0 0,0 0,0 0,0 0,1 0,-1 0,0 1,0-1,1 0,-1 1,0-1,1 1,-1-1,1 1,-1 0,0-1,1 1,-1 0,1 0,-1 0,1 0,1 1,4-2,0 1,1 1,-1-1,0 1,12 4,8 5,-1 2,40 24,-47-24,0-1,0-1,1-1,0-1,0-1,30 7,16-7,1-3,109-7,-44 0,1286 3,-1395 1,0 2,0 0,30 9,-26-5,52 5,380-9,-236-5,1369 2,-1555-2,-1-2,48-10,-44 6,66-4,-51 11,-17 1,0-1,59-11,-5-2,0 5,1 4,118 8,-48 0,-76-2,-36 1,1-2,0-2,80-15,-66 7,0 2,1 3,120 6,70-3,-140-16,-76 10,66-3,-62 10,23-1,123-17,-106 8,1 4,162 8,-97 1,604-2,-722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06:19.443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1,'24'2,"0"0,-1 2,28 7,-24-5,52 6,408-8,-251-7,296 3,-494-2,0-2,42-9,-39 5,64-3,274 11,-355 2,0 0,0 2,26 7,-21-5,48 6,-38-8,45 11,-50-8,1-1,37 1,447-6,-241-3,-255 3,0 2,0 0,30 9,-26-5,52 5,380-9,-236-5,-187 2,-3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06:30.180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79,'2050'0,"-2026"2,0 0,0 2,27 7,-23-5,49 6,383-9,-236-5,343 2,-543-2,0 0,0-2,26-7,-22 5,50-6,11 10,-52 2,0-2,64-10,-13-2,1 5,0 3,130 9,-59 0,1334-3,-1459-2,-1-2,46-9,-42 5,63-3,573 9,-324 4,-326 0,0 0,-1 2,28 7,-23-5,50 6,381-9,-236-5,1064 2,-1254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07:10.34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78,'647'0,"-623"-2,-1 0,1-1,26-9,-22 6,52-6,119-7,94-3,-143 24,-118-2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07:18.88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41,'1519'0,"-1495"-2,0 0,0-2,26-7,-21 5,48-6,382 9,-237 5,1371-2,-1562 2,-1 2,56 12,-5 0,4 0,-40-7,89 6,658-14,-370-4,-411 4,0-2,0 0,1 0,11-4,1-3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07:23.22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1 192,'4'-4,"1"0,0 1,1-1,-1 1,0 1,1-1,0 1,0 0,-1 0,1 1,0-1,8 0,80-2,-68 4,793-2,-392 4,-405-3,1-1,-1-2,31-8,-26 6,51-7,24 11,-56 1,0-1,46-8,25-5,1 5,200 10,-135 3,425-4,-564-1,78-14,16-2,30-2,-104 10,83-1,-72 11,-43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07:46.529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3,'533'0,"-510"1,0 1,0 2,30 8,-26-6,52 6,-34-8,75 17,-89-16,0-1,36 0,-40-4,0 2,1 1,34 9,-7 0,65 6,-15-2,-17-5,-1-5,153-7,-84-2,526 3,-644-2,1-1,41-11,-38 7,63-5,50 14,67-4,-130-16,-69 12,0 1,30-3,406 5,-236 5,-153-5,-1-4,96-21,-96 13,0 4,96-2,1085 15,-1218-2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08:01.81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83,'1'-2,"0"-1,0 1,0 0,1-1,-1 1,1 0,-1 0,1 0,0 0,-1 0,1 0,0 0,0 1,1-1,-1 1,0 0,5-3,44-19,-24 16,1 2,1 0,-1 2,0 1,1 2,56 6,-56-2,43 13,-14-3,2 0,-23-5,1-2,49 4,-49-7,50 11,-53-8,69 5,689-10,-380-5,922 3,-1305-1,-1-2,54-13,5-1,-4 4,-12 1,113-3,-73 16,-80-1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08:12.459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1 115,'26'-1,"0"-2,46-10,22-3,360 9,-253 10,-145 0,80 14,-80-9,75 3,981-11,-480-2,-594 0,1-1,41-11,-38 7,63-5,618 11,-347 3,117-2,-458-2,0-1,45-11,-40 6,50-3,75-8,-105 10,80-2,768 12,-876-1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08:17.49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0 155,'833'0,"-794"-2,0-2,43-9,-40 5,63-3,85-8,1-1,-145 16,-1-1,81-23,-74 16,84-11,287 18,-229 7,656-2,-807 3,84 14,-80-8,62 2,583-9,-332-5,-210 3,-111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0:58:13.43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23,'874'0,"-860"0,0-1,0 0,1-1,26-8,-17 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10:40.66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4,'79'-1,"-1"4,107 17,-99-9,1-4,158-7,-93-3,3790 3,-3918-2,0 0,0-2,27-7,-23 5,50-6,380 9,-234 6,2959-3,-3158 1,-1 2,0 0,26 8,-22-4,50 4,-34-9,-6 0,67 11,-56-4,0-2,81 1,-97-8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10:52.32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41,'12'0,"6"-1,0 1,0 1,1 0,-1 1,-1 1,1 1,0 0,28 12,1 1,1-1,1-3,0-1,89 7,-25-10,174-8,-117-4,2179 3,-2312-2,-1-2,42-9,-36 5,46-2,57 10,36-2,-77-16,-73 11,54-5,46 9,-59 2,80-10,23-6,305 9,-269 10,1760-2,-1933 2,0 2,43 9,-39-5,62 4,-70-11,0 2,65 16,-41-10,0-2,0-3,0-2,62-7,6 2,2505 3,-2598-1,0-3,50-10,-47 6,67-4,393 11,-234 3,-238-4,0 0,0-2,27-7,-23 5,49-6,-40 8,49-12,-53 9,0 1,42-1,671 5,-354 5,480-3,-840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10:58.948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1 154,'80'1,"-43"1,0-1,0-2,0-2,62-12,-33-3,1 3,0 3,1 3,98 0,1509 12,-963-4,-674-1,1-2,41-9,-38 5,63-3,115 13,89-5,-215-15,-71 12,0 1,30-2,132 5,-152 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11:04.77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1,'2658'0,"-2639"1,0 1,0 1,32 9,-1 0,-23-7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15:50.63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82,'37'-1,"0"-1,0-2,54-12,-30 7,1 2,0 3,109 6,-44 1,744-3,-832 2,-1 2,42 9,-38-5,62 3,1-11,-62-1,1 1,-1 2,63 12,-50-4,0-2,72 2,117-12,-85-1,-130 4,-1 1,1 2,48 12,-21-7,1-2,0-3,0-2,63-6,5 0,1504 5,-1589-4,78-13,16-2,356 15,-254 5,-209-4,-1-1,-1-1,41-12,-23 5,15-4,-35 8,1 1,-1 1,31-2,42 7,-68 1,0-1,0-1,0-1,46-10,-18 1,0 2,1 3,-1 3,100 6,-34 0,-55-3,1 3,97 17,-82-10,1-2,164-9,-98-2,2433 3,-2538 3,-1 2,56 12,-33-4,6 3,-41-9,43 5,35 8,-78-12,56 4,-58-10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17:05.58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0,'837'0,"-813"1,0 2,0 0,26 8,-21-4,48 5,382-9,-236-6,1028 3,-1228 2,0 0,0 2,30 7,-26-4,52 5,380-8,-236-7,309 3,-495-2,-1-2,46-10,-41 6,66-4,591 11,-336 3,965-2,-1304 2,1 0,-1 2,30 7,-26-4,51 5,381-8,-237-7,840 3,-1050 0,-1 0,0-1,0 0,12-4,2-3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17:20.71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1 121,'1709'0,"-1672"-2,-1-2,48-10,-45 6,68-4,-5 14,-70 0,1-2,0-1,0-1,60-12,-58 6,0 2,67-3,-60 7,61-12,-13 1,-1 3,2 5,124 8,-54-1,2040-2,-2166 3,-1 1,0 2,64 19,-73-18,65 12,-55-12,50 15,-61-13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17:32.37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1 191,'1215'0,"-1186"0,-1-2,0 0,0-2,-1-2,1 0,-1-2,32-13,-39 15,-1 0,1 1,1 1,-1 1,29-1,-21 2,-1-1,30-7,-20 3,1 1,0 2,74 2,19-2,-38-14,-70 12,1 1,28-2,110-12,-93 9,79 0,684 11,-800-1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17:37.50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41,'495'0,"-472"-1,0-2,1 0,29-9,-26 5,51-5,-6 10,-39 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17:50.588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40,'4'2,"1"-1,-1 1,0-1,1 1,-1 0,0 1,-1-1,1 1,0 0,-1-1,6 7,27 17,-3-14,1 0,0-2,1-2,47 5,277-8,-189-8,891 3,-1037-1,-1-2,0 0,30-9,-26 5,52-5,-7 9,-35 3,1-3,41-7,28-12,1 5,209-6,-279 21,1-2,43-9,-40 6,59-4,628 10,-351 3,488-2,-822 3,-1 1,1 3,63 18,-58-13,0-2,67 6,-89-14,52 13,-24-3,-28-7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0:58:16.79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84,'1136'0,"-1068"-3,0-2,-1-4,0-3,64-20,-83 23,0 3,1 1,-1 3,83 6,-19-1,988-3,-1067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18:09.96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78,'79'2,"-43"0,0-2,1 0,-1-3,67-13,-67 7,-1 2,1 2,48-2,112 9,-74 0,864-2,-948-2,0-1,43-11,-40 7,64-5,8 12,-81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18:15.594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1 155,'125'2,"145"-5,-137-16,-87 11,65-4,308 12,-195 1,-185-3,-1-1,42-11,-38 7,62-5,-75 10,-1-1,34-10,-32 7,50-6,63-7,7 0,416 15,-290 7,-167-5,123 5,-141 15,-69-12,1-1,34 3,-23-6,23 1,91 16,-108-13,1-2,78-1,7 0,-33 14,-68-11,-1-1,26 2,410-4,-237-6,-161 0,0-4,115-27,-112 21,1 3,88-2,136 14,-106 1,5-3,-157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30:34.220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1,'951'0,"-917"2,0 2,0 1,-1 2,43 14,-42-11,1-1,-1-2,68 6,-93-13,10 0,1 0,0 2,-1 0,30 8,-25-2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30:41.95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80,'649'0,"-632"1,0 1,1 1,-2 0,1 1,0 1,-1 0,0 1,27 14,-39-18,-1 0,1-1,0 1,0-1,0 0,0 0,0 0,0-1,0 1,0-1,0 0,0 0,1-1,-1 1,0-1,0 0,0 0,0 0,-1-1,1 1,0-1,0 0,-1 0,1 0,5-5,0-2,0 0,0-1,-1 1,-1-2,1 1,-2-1,7-13,-1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30:46.19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1,'35'2,"1"2,-1 2,52 14,-49-11,63 24,-77-24,0-1,1 0,0-2,42 5,302-10,-172-4,-137 0,-1-3,1-3,-2-2,92-30,-38 3,-85 33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33:57.46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2,'97'-1,"108"3,-178 3,0 0,0 1,39 16,-42-13,0-2,1 0,0-1,36 3,385-7,-218-5,-198 5,0 1,52 12,-50-8,0-1,36 1,595-5,-321-5,737 3,-1046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34:02.213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0 198,'1936'0,"-1896"-2,1-2,42-9,53-6,57 19,33-2,-134-15,-68 11,0 1,27-2,19 4,-34 3,1-3,47-8,124-16,-37 8,57-20,-152 29,0 3,0 4,85 7,-20-2,-100-1,0 1,0 1,0 3,-1 1,0 2,43 16,-60-18,0-2,1 0,0-2,0 0,24-2,-18 0,1 2,45 9,-29-3,-1-1,80 2,100-12,-84-1,-59 3,119 15,-5 3,322-11,-285-10,611 3,-815-1,0-2,54-13,-73 14,21-5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34:20.328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45,'1027'0,"-990"-2,1-2,43-9,-40 5,63-3,620 9,-348 5,-365-3,18-2,-1 2,0 1,1 2,-1 1,0 0,0 2,37 14,-37-11,0-1,0-1,1-1,0-2,1-1,31 0,0 0,59 14,-77-10,60 4,546-10,-311-3,-314 1,-1-2,1 0,27-8,-24 4,51-5,380 9,-235 6,1901-3,-2093-2,0-1,49-11,-43 6,50-3,-9 9,-47 3,-1-2,1-1,47-10,-11 0,0 3,0 4,1 2,81 7,-13-1,22-6,170 7,-180 21,-108-17,20 5,-17-3,0-2,77 4,448-13,-535 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34:50.02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1,'5490'0,"-5449"2,-1 2,42 9,-38-5,61 3,619-9,-349-5,4061 3,-4427 1,-1-1,1 0,0-1,0 0,-1-1,1 0,-1 0,1-1,-1 0,11-5,6-9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34:59.62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0 154,'41'-2,"-1"-2,58-13,-10 1,-2 1,-39 6,87-5,733 13,-408 3,3220-2,-3643-2,0-1,46-11,-41 6,68-4,334 11,-205 2,-200-3,0-1,43-11,-40 7,64-5,340 12,-207 1,-206-1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00:37.439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33,'0'-1,"1"0,-1-1,1 1,-1 0,1-1,0 1,0 0,-1-1,1 1,0 0,0 0,0 0,0 0,0 0,1 0,-1 0,0 0,0 1,1-1,-1 0,0 1,1-1,-1 1,1-1,-1 1,3-1,41-5,-33 6,1 1,-1 0,0 1,0 1,0 0,-1 0,12 6,80 41,-82-38,1 0,1-2,-1 0,2-1,35 7,9-8,1-4,106-7,-46 0,607 3,-699-2,-1-1,48-12,-44 8,66-5,-44 6,0-1,69-19,-74 13,1 3,102-5,2949 16,-3098-1,0 1,1 0,-1 0,12 3,1 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35:04.57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0 117,'458'0,"-435"-1,0-2,0 0,30-9,-26 5,52-5,5 11,-57 1,0 0,-1-2,1 0,31-9,-19 2,0 2,1 2,44-1,123 8,-70 1,1417-3,-1530-1,-1-2,0 0,30-9,-26 5,52-5,253 10,-173 4,-126-2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37:05.29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80,'3263'0,"-3225"2,0 1,43 11,-40-7,64 5,644-10,-361-5,1505 3,-1861 2,1 1,41 9,34 4,65 4,76 4,-138-26,61 4,-81 15,-68-11,1-1,27 2,408-3,-236-7,649 3,-834-2,0-2,43-9,-40 5,64-3,619 9,-349 5,314-3,-637-3,84-14,-82 8,78-2,1156 10,-568 3,-682-4,0-2,43-9,-40 5,64-3,152 13,85-4,-226-16,-77 11,43-4,74-8,-98 9,67-1,418 10,-251 3,-247-4,79-15,21-1,485 15,-322 6,1164-3,-1436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37:20.614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42,'3110'0,"-3073"-2,0-2,46-10,-43 6,66-4,593 10,-336 5,-250-3,-81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37:24.92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1 115,'912'0,"-888"-2,0 0,0-2,27-7,-23 5,50-6,80 12,23-2,-89-16,-69 12,0 1,30-2,120-12,-91 9,86-1,810 13,-945-2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39:47.52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0 155,'5'-4,"0"0,0 1,0-1,1 2,-1-1,1 0,0 1,0 0,0 0,0 1,9-2,74-2,-68 4,726 0,-359 3,-239-4,165 5,-273 3,-1 1,54 17,-60-14,0-1,1-2,66 6,-51-13,-14 0,0 1,70 11,-18 2,1-5,0-3,130-9,-60 0,1965 4,-2087-4,0 0,45-11,-41 6,65-4,594 10,-340 5,3584-3,-3920-2,0 0,0-2,26-7,-22 5,50-6,355 9,-222 6,-173-5,0-2,43-9,-40 5,64-4,619 11,-348 3,-255-4,137 5,-141 15,-76-10,66 3,-2-11,-60-1,0 1,0 2,56 11,-39-3,0-3,0-3,87-5,84 5,-142 14,-68-12,1-1,29 3,406-5,-236-5,1498 2,-1689-2,-1-1,49-12,-43 8,50-4,51-2,163-36,-224 39,-1 3,1 4,80 6,-14 0,-23-1,139-5,-142-15,-77 10,68-4,51 13,62-2,-158-8,80-19,-91 15,0 3,92-7,493 17,-289 2,-316-2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0:30.59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1 190,'4813'0,"-4784"-1,-1-2,54-13,-52 10,1 0,37-1,425 6,-236 3,-220-4,-1-2,42-9,-36 5,47-2,-39 8,-17 2,0-2,58-10,83-15,-32 7,-57 10,0 3,160 7,-91 3,-24-5,147 5,-249 1,43 11,-46-9,52 6,-5-9,-35-2,1 1,40 8,15 4,1-5,0-4,114-8,-45 0,2476 3,-2559-3,95-18,-71 8,9-4,-52 7,98-3,2753 12,-1277 3,-1626-1,0-1,0-1,0 1,0-2,-1 1,1-1,0 0,-1-1,0 0,11-5,6-9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36:06.06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1,'0'10,"-1"1,1 0,1 0,0 0,0 0,6 21,-6-28,1-1,-1 0,1 0,0 0,0 0,1 0,-1 0,0 0,1-1,0 1,-1-1,1 0,0 0,0 0,0 0,1 0,-1-1,0 1,1-1,-1 0,1 0,4 1,24 3,1-1,0-2,0-1,47-4,-45 0,-1 2,1 1,0 3,35 5,18 6,1-5,1-3,127-9,-57 0,598 3,-709-3,0-2,-1-2,56-16,-43 9,72-8,-8 3,-83 11,83-5,129-12,-220 21,65-5,159 7,-123 4,-98 0,0 2,46 10,-43-6,67 4,-73-10,62 14,-62-9,66 5,674-10,-371-5,886 3,-1253 2,0 1,48 12,-45-8,70 6,488-12,-284-3,-289 3,-1 2,1 0,27 8,-24-4,51 4,385-7,-238-7,336 3,-528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0:57.814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1 155,'46'0,"140"5,-157-3,1 2,-1 2,1 0,32 13,-33-10,0-2,0 0,1-2,51 2,-46-5,80 15,-70-9,62 2,668-8,-374-5,90 3,-452-2,-1-1,43-11,-40 7,64-5,41 13,-79 1,0-3,99-14,-99 5,74 1,-36 3,17-11,28-2,560 15,-366 7,1249-3,-1554-2,-1-1,41-10,53-5,439 14,-292 7,-184-7,119-21,-145 15,26-6,-51 7,82-4,-93 12,33 0,-1-2,74-14,-57 6,0 4,165 7,-104 2,-28-4,126 5,-150 16,-68-13,0-1,30 2,2-4,-9-1,-1 2,51 11,-39-2,-9 0,1-3,0-2,72 3,-68-10,0 2,71 14,-38-6,1-4,159-8,-95-2,1972 3,-2055-3,74-13,67-3,1063 18,-556 3,-664 1,79 13,-78-7,78 2,1144-11,-549-2,-709 1,0 0,-1-2,22-5,-27 5,0 0,0 1,0 0,0 1,0 0,1 0,-1 2,0-1,13 3,-1 4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1:07.849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1 118,'7211'0,"-7175"-2,-1-2,48-10,-44 6,66-4,586 10,-333 5,298-3,-618-2,0-2,43-9,-40 5,64-3,289 10,-181 3,-175-4,-1-2,44-10,-38 6,46-2,483 6,-295 7,1695-3,-1941 2,1 1,49 11,-44-6,47 3,-16-2,-44-1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1:57.038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1 118,'20'0,"37"1,1-3,-1-2,70-14,-82 10,68-3,-78 9,0-1,-1-2,1-1,33-11,-30 6,0 1,1 2,0 2,50-2,162 9,-100 3,1250-5,-1368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00:51.129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60,'109'-1,"124"4,-114 15,-80-10,70 4,589-10,-335-5,381 3,-703-2,-1-2,45-10,-41 6,65-3,-89 11,-1-1,1-1,0 0,-1-2,1 0,-1-1,0-1,-1-1,22-10,-19 6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2:15.120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1 154,'52'-1,"0"2,0 3,73 14,88 13,-129-18,2-4,-1-4,117-8,-51 0,569 3,-682-2,0-1,43-11,-39 7,62-5,-31 12,-46 2,0-2,0-2,0 0,43-10,-14 1,1 3,0 2,1 3,99 6,-34 0,-60-5,-1-2,70-14,-57 5,4-2,0 3,113-2,-158 14,0-1,0-2,0-1,35-10,-13 5,1 2,0 3,0 2,68 6,1-1,1202-3,-1305 2,-1 0,1 1,30 9,-26-5,51 5,382-8,-236-7,305 3,-492-2,-1-2,48-10,-44 6,66-4,-15 12,-50 1,1-2,0-1,45-10,-37 3,0 3,62-2,-73 7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2:30.42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1 191,'190'3,"209"-7,-327-4,88-21,46-6,-145 30,-22 3,49-10,-36 4,1 2,77 2,13-1,-7-18,-87 13,23-7,-48 10,0 1,1 1,27-1,205 5,-136 2,-77 2,-1 1,0 3,62 17,-51-10,75 8,-96-17,0 1,62 22,-66-18,1-2,-1 0,60 6,336-12,-204-5,4064 3,-4249-2,1-2,46-10,-43 6,66-4,587 11,-333 3,1846-2,-2173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2:37.923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0 283,'241'2,"259"-5,-282-18,-110 8,205-28,-96 10,160-26,-299 45,137-6,84 20,-107 1,351-3,-506 2,-1 1,51 13,-13-3,15 3,-34-6,108 7,-72-17,-43-2,1 3,-1 1,50 10,0 2,0-4,1-5,114-8,-53 0,2057 3,-2163-3,80-13,-78 7,74-2,438 13,-530 0,0 1,43 11,-40-7,64 5,613-11,-346-3,471 2,-798 3,-1 1,0 3,63 17,-58-11,0-3,69 5,-72-13,-4-1,-1 2,71 15,-54-9,0-2,0-3,0-2,63-6,4 0,1281 5,-1370-3,0-2,43-9,-38 5,58-3,317-28,-241 18,250-48,-174 24,-94 27,28-6,-59 3,76-15,-166 26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2:40.73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1 102,'1814'0,"-1776"-2,1-2,45-10,-43 6,69-4,23 13,-80 1,0-2,0-2,74-13,-77 7,55-3,-37 5,-7-8,-37 6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3:29.563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79,'67'0,"0"2,102 19,-85-10,1-4,166-7,-100-3,603 3,-716-2,-1-1,48-12,-44 8,65-5,132 14,92-4,-221-16,-72 11,52-4,494 8,-301 5,1465-2,-1704 2,81 15,11 1,6 2,-97-12,72 4,680-10,-378-5,-361 3,0-3,94-17,-71 9,1 4,1 3,91 8,-19-1,1135-3,-1247-3,76-13,17-2,406 15,-279 5,-102-4,180 5,-197 15,-85-9,77 2,-99-11,0 2,0 2,59 12,-41-7,1-2,-1-3,1-2,64-6,-1 1,1651 3,-1733-2,0-1,48-12,-45 8,66-5,-42 9,102-16,138-19,-216 27,-1 5,148 6,-91 3,466-3,-569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5:28.87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1 106,'34'0,"121"5,-132-3,-1 1,0 2,-1 0,43 16,-39-13,0 0,0-2,1-1,0-1,0-1,28 0,-12-1,52 10,2 1,1-3,0-6,102-7,-42 1,1221 2,-1318-4,1-2,99-23,-98 15,2 3,80-3,-103 14,0-3,1-1,43-10,-26 5,0 2,1 3,114 6,-50 1,370-3,-470 2,0 0,0 2,27 7,-23-5,49 6,-50-9,-1 2,0 0,0 2,26 11,-24-8,0-2,1-1,30 5,65 7,-75-10,83 5,726-13,-404-4,-331 4,-11 2,190-22,-164-5,-61 10,2 2,93-1,-138 11,0-1,43-10,-38 6,47-4,498 8,-301 6,3923-3,-4163-3,0-1,51-12,-9 1,4-1,-46 7,68-4,33 13,38-1,-90-17,-68 12,0 1,27-2,408 4,-236 6,1967-4,-2167 0,-1-1,0-1,0-1,28-9,-25 6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5:32.07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41,'51'-3,"73"-12,12-1,519 10,-368 8,-221 0,125 19,-86-9,0-5,142-9,-81 0,-93 1,0 4,116 18,-110-10,1-4,-1-3,88-8,-29 1,568 3,-670-1,-1-3,36-7,15-3,-53 10,65-16,-69 11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4:13.319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0 192,'9'-1,"-1"0,1-1,-1 0,1 0,11-5,27-7,4 8,63 2,-68 4,0-2,49-10,9-1,1 3,197 9,-134 4,2145-3,-2274-3,0 0,42-11,53-4,12 17,16-1,-76-14,-11 0,25-4,-72 13,-1 1,40-3,412 6,-241 6,-206-1,0 1,62 16,-21-4,1 0,-41-8,1 0,37 1,-13-4,73 16,-42-9,1-4,159-8,-92-2,1094 4,-1210 1,79 14,20 2,525-14,-343-7,2636 3,-2910-3,82-13,-77 7,58-1,256 9,-166 3,-178-4,1 0,-1-2,29-7,-25 4,0 2,32-2,145 7,42-2,-106-15,50-3,589 18,-376 5,-370-3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4:17.773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41,'0'2,"1"0,0 0,0 0,0-1,0 1,0 0,0-1,0 1,0-1,1 1,-1-1,0 0,1 1,0-1,-1 0,1 0,-1 0,1 0,0 0,0-1,2 2,43 15,-43-16,54 14,1-3,65 5,-53-9,71 5,228-10,-175-6,1306 3,-1274-19,-21 0,-174 16,0-1,36-9,-36 6,0 2,36-2,665 5,-351 5,542-3,-864-4,-1-2,102-23,-96 15,117-10,-55 23,-93 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4:27.57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3,'66'-1,"-32"-1,0 2,-1 1,1 2,53 11,-29-3,1-2,0-4,0-1,97-8,-30 2,4294 2,-4410-1,-1 1,1 0,0 1,-1 0,1 0,-1 1,0 1,1-1,-1 2,0-1,-1 1,11 6,-2 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01:04.10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0,'1822'0,"-1790"0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4:29.41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219 1,'-6'0,"-9"0,-8 0,-7 0,-5 0,-2 0,-2 0,6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4:33.933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79,'884'0,"-799"-4,-1-4,85-19,-85 12,1 3,89 0,789 14,-932 0,0 1,52 12,-49-8,67 6,-37-11,99 18,-75-9,0-4,156-8,-99-2,1225 3,-1341 2,0 1,0 2,0 1,50 17,-44-12,1-2,41 6,-48-12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4:36.73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76,'1823'0,"-1749"-3,76-14,-76 7,84 0,1052 11,-1188-2,0-1,-1-2,29-7,28-4,-49 11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4:48.530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45,'31'-12,"-9"1,16 4,1 1,0 1,0 3,0 1,46 5,3-2,-72-1,1 1,-1 1,1 0,-1 1,0 1,-1 0,19 9,25 9,-27-16,2-1,-1-1,1-2,-1-1,1-2,39-5,16 2,1166 2,-652 2,-565 1,-1 2,44 9,-38-5,46 3,459-8,-281-5,4005 2,-4249-1,0-1,-1 0,32-9,-21 3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4:58.51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1 155,'106'-1,"117"3,-109 17,-83-13,0 0,35 0,7-5,-35-2,0 3,0 0,39 9,12 3,0-5,1-3,136-9,-80 1,-3 3,139-4,-31-31,-85 14,-98 10,90-2,-86 9,-1-2,-1-3,94-24,-93 20,0 3,1 4,140 7,82-6,-202-14,-69 12,0 1,31-3,296 8,19-1,-233-17,-79 9,61-1,750 8,-417 4,820-2,-1233 2,0 2,42 9,-36-5,45 2,37-8,-57-1,103 12,-40 1,240-4,-263-11,-83 4,0 1,0 1,0 1,-1 1,0 1,0 1,36 20,-14-8,-25-12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6:17.219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38,'264'2,"292"-5,-316-15,69-1,182 20,-458 1,-1 2,57 13,-16-2,-5-3,-15-2,80 4,-75-12,33 1,108 16,-112-3,-9-2,1-2,91 0,-105-9,71 13,34 1,608-13,-400-7,1727 3,-1816-20,17 0,1225 22,-881-3,-612 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8:06.43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1,'987'0,"-962"1,-1 1,-1 2,28 7,-23-5,50 6,187-13,36 4,-232 12,-47-9,4 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8:10.749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2,'1860'0,"-1835"2,-1 0,-1 2,28 7,-23-5,49 6,406-8,-247-7,1445 3,-1628-3,80-14,-79 9,74-3,-91 11,-5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6:45.11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44,'53'2,"86"16,-85-10,80 4,1051-12,-516-2,-631 0,0-1,46-12,-43 8,66-5,-20 12,-57 2,0-2,0-1,0-1,51-11,-25 2,0 3,1 2,0 2,102 8,-36-2,13-4,143 5,-184 15,-70-12,0-1,29 2,512-4,-291-5,635 2,-861 2,-1 3,50 11,-6 0,-14-5,1 1,114 3,-135-12,76 13,8 1,-110-15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6:50.62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0,'4815'0,"-4782"0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01:27.03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83,'0'-2,"0"1,1 0,-1 0,0 0,1 0,-1 0,1 0,-1 0,1 0,0 0,-1 0,1 0,0 0,0 0,0 1,0-1,-1 0,1 0,0 1,0-1,0 1,2-1,31-13,-17 8,8-3,1 1,0 1,1 1,-1 1,1 2,0 0,0 2,0 1,45 6,19 13,-68-13,0-1,33 4,377-6,-222-6,-131 2,-44-2,0 3,1 1,-1 1,65 14,-71-9,1-2,41 3,-41-6,-1 2,40 9,73 14,-28-8,-55-10,1-2,0-3,110-7,-44 0,-72 3,-26 2,-1-2,1-1,0-2,50-10,61-14,-24 7,-61 11,-1 2,1 3,109 7,-50 0,342-3,-432-2,-1 0,1-2,27-7,-24 5,51-6,278 9,-182 5,-150 0,0 0,0 2,26 7,-22-5,50 6,98-12,25 2,-109 16,-69-12,0-1,31 2,405-3,-237-7,802 3,-1001-1,0-2,0 0,30-9,-26 6,52-7,380 10,-236 6,345-3,-546-2,-1 0,1-2,39-11,-59 15,24-7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6:57.70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1 154,'0'-1,"0"0,1-1,-1 1,1 0,0-1,-1 1,1 0,0 0,0 0,0-1,0 1,0 0,0 0,0 0,0 1,0-1,0 0,1 0,-1 1,0-1,0 0,1 1,-1-1,3 1,44-13,-32 10,50-10,0 3,1 3,0 3,71 5,76-5,-61-14,-87 9,72-1,731 11,-830 1,-1 2,43 9,-40-5,64 3,-71-9,0 1,64 15,-55-10,1-2,67 0,39 4,238 44,3-45,-242-11,-109 0,-1-2,43-9,56-6,193-19,-204 19,134-2,720 20,-442 3,985-2,-1474 3,82 14,-79-8,63 2,262-11,-169-1,-180-1,-1-1,53-12,-50 8,-1 2,39-3,-33 6,0-1,58-14,-59 11,0 2,1 1,46 3,-50 1,0-1,1-2,-1-1,40-10,-35 5,1 2,0 1,73 0,-72 5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7:28.880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1 118,'2359'0,"-2300"-3,0-3,105-24,-107 17,1 3,110-6,1195 18,-1326-4,-1-1,47-12,-43 8,66-5,603 10,-340 5,5282-3,-5598 2,92 18,-33-3,509 21,2166-40,-2743 0,82-15,-79 9,64-3,-45 10,-11 1,104-13,-31-3,1 6,196 10,-133 3,-155-3,-5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7:36.99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7,'101'-1,"-41"-2,1 3,0 3,74 13,-75-6,1-3,90-2,-24-1,18 14,-92-10,73 3,1505-11,-743-2,-856 0,0-1,47-10,-43 5,50-2,464 6,-284 7,-192-2,0-4,119-19,-112 12,1 2,-1 4,92 8,-21-1,644-3,-757 3,0 1,67 16,-64-11,23 8,-43-10,46 7,-38-11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8:52.58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36,'0'-1,"1"-1,-1 1,1 0,-1 0,1-1,-1 1,1 0,0 0,0 0,-1 0,1-1,0 1,0 0,0 1,0-1,0 0,0 0,1 0,-1 1,0-1,0 0,1 1,-1-1,0 1,0 0,3-1,41-7,-41 7,12 0,1 1,-1 0,0 1,1 0,-1 2,0 0,0 0,0 2,-1 0,1 1,25 13,-16-7,0-1,1-2,1 0,-1-2,1 0,56 4,-51-8,55 12,-54-8,59 5,279-10,-189-3,-173 0,0 1,0 0,-1 1,1 0,0 1,0 0,-1 0,1 0,-1 1,0 1,0-1,9 7,1 5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8:55.99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40,'1'-1,"-1"0,1-1,-1 1,1 0,0 0,-1 0,1 0,0 0,0 0,0 0,0 0,0 0,0 0,0 1,0-1,0 0,0 1,0-1,1 0,-1 1,0 0,0-1,1 1,-1 0,2-1,40-6,-38 6,112-9,185 9,-135 4,2640-3,-2763 2,82 15,-78-9,60 3,117-12,-192 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9:00.274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1,'9'0,"1"2,-1-1,1 1,13 5,22 3,73 2,163-6,84 7,166 10,-492-21,0 1,43 10,51 5,60 2,48 1,1081-22,-1285-1,-1-2,48-10,-44 6,70-4,662 10,-371 5,1457-3,-1835 1,1 2,-1 0,30 9,-26-5,51 5,109-10,-154-3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9:37.658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79,'19'-1,"0"-1,-1-1,30-8,34-5,113 13,-5 1,-99-16,-68 12,1 1,29-3,406 5,-236 6,-189-3,1 1,0 3,65 14,-60-11,1-1,0-3,0-1,42-3,-39-1,-1 2,1 2,57 11,-52-5,1-2,55 0,-6-1,-63 0,-1 1,62 20,-64-16,1-1,0-2,39 4,-33-7,43 11,-49-8,1-1,37 1,447-6,-241-3,-241 0,-1-1,48-12,-44 8,66-5,133 14,92-5,-214-14,-76 9,65-4,-72 11,0-3,65-14,-64 12,0 1,45 0,-41 3,59-10,-5-1,1 3,0 5,110 9,-43-2,635-2,-785 0,0 0,0-1,0 0,13-4,0-3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49:58.804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45,'33'-2,"0"2,0 2,0 1,0 1,-1 2,1 1,38 14,-25-1,-26-10,1-1,0-1,1-1,-1-1,1 0,36 3,365-8,-199-3,-172 2,-24 2,0-2,0-1,0-1,0-2,28-7,-22 3,1 1,-1 1,53-1,108 9,-72 1,33-1,182-5,-289-3,-1-3,47-14,-53 12,0 1,0 2,58-2,-80 9,41 1,0-4,67-12,-47 6,0 2,1 5,85 7,-16-1,2882-3,-2994 2,-1 1,41 10,53 5,261-15,-202-5,-162 4,1 1,45 10,29 4,387-11,-272-8,-130 0,-35 0,0 2,1 3,72 12,-75-5,1-3,106 0,-126-7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50:02.478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0 115,'98'-1,"-35"-2,1 4,0 2,63 12,-57-4,1-3,133-2,-175-5,-1 2,53 11,-50-7,65 5,603-11,-336-3,319 2,-647-3,0-1,0-1,-1-2,36-12,-27 7,83-12,-4 20,-83 4,0-1,66-11,-47 3,1 3,0 2,59 4,80-5,-106-12,-68 11,-1 1,37-3,522 4,-301 7,-147-1,151-5,-143-15,-80 9,74-2,-104 11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50:26.648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0 157,'79'0,"0"3,106 17,-142-12,39 8,-1-3,131 4,887-19,-1060 0,-1-2,42-9,-38 5,62-3,-44 6,-1-2,72-19,-74 13,0 2,87-4,37-3,-5 0,-141 16,-1-1,0-1,39-11,-16 6,1 2,0 3,0 2,63 7,2-2,-88-3,0-1,-1-1,45-10,5-1,-1 4,1 3,136 9,-77-1,52-4,182 5,-255 15,19 0,-80-12,109 26,-112-19,1-2,66 4,74 4,-119-8,85-1,1230-12,-1363 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02:15.848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39,'1708'0,"-1667"3,1 1,64 16,-68-12,32 9,-47-10,0-1,1-1,27 1,200-4,-132-4,-89 0,0-1,51-12,-49 8,0 2,36-3,606 7,-324 3,1546-2,-1858-2,0-1,43-11,-40 7,64-5,417 11,-248 3,-236-4,0-2,43-9,-39 5,62-3,351 12,-416 1,-1 1,43 11,-40-6,64 3,289-10,-182-3,-188 3,0 2,0 1,27 6,-23-3,49 5,391-9,-242-6,-165 4,-28 1,0-2,0-1,40-7,-41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50:29.80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78,'497'0,"-467"2,0 1,0 2,-1 1,47 16,-44-12,1-1,-1-2,52 5,394-10,-233-4,754 2,-955-3,82-14,-78 9,60-3,-52 7,56-11,-57 6,59-1,-42 9,-28 2,0-3,67-10,-2-10,1 4,204-5,774 26,-624-4,-415 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50:49.71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0 190,'1140'0,"-1104"2,1 2,47 10,-45-6,68 4,399-11,-238-3,-218-1,0-2,50-11,-11 1,-1 0,-37 6,88-5,-106 13,11 1,-1-1,1-3,60-12,-48 6,0 3,1 3,0 2,68 6,0-1,1172-3,-1223 4,75 12,58 4,828-18,-496-5,-387 5,171-5,-173-15,-85 8,78-1,-106 11,16 0,-1-2,55-10,-52 3,54-12,210-11,558 31,-379 3,-466-3,0-2,49-12,-47 8,68-5,238 13,-308-1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51:30.10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2,'81'-2,"75"3,-139 0,-1 1,0 1,1 0,-1 1,-1 1,1 1,17 8,-16-6,1-1,0 0,0-2,1 0,-1-1,1 0,26 0,141-5,-90-2,358 2,-428 3,0 1,0 0,25 8,-22-4,56 5,339-9,-219-5,-124 13,-62-7,1-1,25 1,-39-3,-1-2,0 1,1 0,-1-1,0 0,1-1,-1 1,0-1,0 0,0 0,0 0,8-7,13-12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51:45.464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1 193,'60'0,"524"-23,-445 12,143 6,-208 6,-36-3,-1-2,46-9,-42 5,63-3,599 9,-338 4,1107-2,-1435-2,0-1,46-11,-43 6,66-4,16 12,-74 2,-1-2,1-2,67-12,-27 1,1 3,-1 5,132 8,-59-1,559-2,-696 2,-1 0,1 2,26 7,-22-5,49 6,137-12,27 2,-112 20,-69-9,7 0,-22-3,0-2,64 2,739-9,-389-3,-356 3,117-3,-128-16,-67 12,-1 1,32-2,219 7,27-2,-133-16,65-3,-181 20,0-2,67-14,107-22,-146 29,1 3,155 8,-91 2,-57-3,-52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52:15.63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4,'18'1,"0"1,-1 1,1 1,-1 1,0 0,26 12,-23-9,0 0,1-1,40 6,37-6,138-8,-79-3,-100 7,96 18,-63-7,4 2,-48-7,83 4,717-11,-397-5,842 3,-1245-2,81-15,-77 9,59-3,413 10,-247 3,-251-4,0 0,0-2,26-7,-22 5,50-6,380 9,-234 6,943-3,-1100-4,78-12,53-4,98 22,114-4,-231-16,42-1,683 17,-435 5,936-3,-1356 2,78 15,-73-9,56 3,-66-8,62 13,-63-8,66 3,-54-6,-1 2,75 19,-73-14,0-1,63 3,26-15,35 2,-155 3,45 11,-47-9,1-1,27 2,357-4,-209-5,-162 0,0-2,44-10,-39 6,48-2,127 10,35-2,-133-16,-78 11,65-5,618 10,-349 5,3593-3,-3923-3,81-13,-77 8,64-3,-55 8,-1-3,0-2,87-24,-105 20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52:33.28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0,'27'2,"-1"1,0 1,38 11,-17-4,108 29,-94-25,-35-8,-1-1,51 4,93 14,-73-9,-3 1,-42-7,86 4,894-11,-485-5,199 3,-680-3,98-18,-96 10,14-1,176-17,-147 21,-1-4,119-30,-163 33,1 2,0 3,96 8,-33-2,848-2,-920 3,78 13,31 3,11 1,-110-11,76 2,527-13,-633 4,-1 2,46 10,-43-6,67 4,85-14,72 4,-222 3,0 3,52 16,-59-14,0-1,1-2,66 5,705-11,-359-4,122 3,-547 0,1-2,-1 0,30-8,-21 2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52:44.95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1 118,'86'-4,"168"-31,-157 18,100-4,-26 23,48-4,-127-16,-69 12,0 1,30-3,380 5,-221 5,1036-2,-1186 4,0 2,100 23,-101-16,0-2,102 4,3021-17,-3160 4,-1 0,0 1,30 9,-26-5,52 5,43 6,-19-1,-70-14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52:49.89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1 118,'63'0,"78"1,208-26,-150 13,-75 7,112-26,-80 10,-96 11,79-3,785 12,-432 3,797-2,-1071 20,-33-2,115-18,50 2,-195 16,-90-9,74 2,12-14,115 5,-130 16,31 1,644-15,-418-7,663 3,-984-3,78-14,69-3,-182 17,74-13,-71 9,64-4,815 9,-443 5,-439-3,-5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52:54.709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0 121,'2345'0,"-2272"-4,0-4,0-2,111-31,-151 35,0 1,0 2,37 1,-34 2,0-2,48-9,5-3,2 5,-1 3,125 9,-55 0,1173-3,-1304 2,1 1,48 11,9 2,-56-13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6T21:53:24.779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41,'0'-1,"1"0,-1 0,0 1,0-1,1 0,-1 0,0 1,1-1,-1 0,1 1,-1-1,1 0,0 1,-1-1,1 1,-1-1,1 1,0-1,0 1,-1-1,1 1,0 0,0-1,-1 1,2 0,25-7,-23 6,79-9,0 3,141 6,-113 3,34-4,153 7,-182 12,-76-9,67 4,64 7,0 0,-143-16,1 1,-1 2,1 0,40 16,50 11,222 43,-300-66,43 16,-57-16,0-1,0-2,1-1,41 4,83-9,-119-2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C3FF12-184C-0EE6-2DC5-23900C262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29F677A-BD3A-5E91-42F0-3D827FDB6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52BBDF4-1A2B-BB71-6FAC-5C689EAF8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C237-649F-455C-8571-13FED9434A86}" type="datetimeFigureOut">
              <a:rPr lang="sv-SE" smtClean="0"/>
              <a:t>2023-11-29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90ABEA3-E9E1-5B86-D009-4BC369612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67AB14A-E40C-8587-C0A5-49E907C6A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D27-772A-4B67-B50D-C5B083F203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999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BFAB8D-9868-D4F9-E910-5F917BB02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2900536-0078-DD25-A990-DA0AF9304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A9A3027-7448-CE26-8D5E-94D6E8CC1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C237-649F-455C-8571-13FED9434A86}" type="datetimeFigureOut">
              <a:rPr lang="sv-SE" smtClean="0"/>
              <a:t>2023-11-29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0768DB7-077C-57CE-FDDC-B2E00F80A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21D3920-1E07-144F-771F-2606E8DC5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D27-772A-4B67-B50D-C5B083F203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365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4751A158-74FD-95E3-742B-80B80DB6D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2B53626-6102-BAF3-5A17-D57D77144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EC24199-B4CB-2654-3AED-CDBAA8FE6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C237-649F-455C-8571-13FED9434A86}" type="datetimeFigureOut">
              <a:rPr lang="sv-SE" smtClean="0"/>
              <a:t>2023-11-29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0DB2CF-6FE8-5DF8-6A27-B031E1CB8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D1FE281-E9B5-D3B4-2BD9-D991FCF1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D27-772A-4B67-B50D-C5B083F203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905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EA08C0-7C59-5A72-3C6F-A0DCD0E9A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DB32BA2-7D7A-A2FA-B08D-25133E99E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D0D5B54-621D-16A0-7E44-3165D55E5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C237-649F-455C-8571-13FED9434A86}" type="datetimeFigureOut">
              <a:rPr lang="sv-SE" smtClean="0"/>
              <a:t>2023-11-29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698EDEC-D626-66E3-F5C5-C7FEB5378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2398B6-256F-A4CC-72DF-8D9FC8091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D27-772A-4B67-B50D-C5B083F203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319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743BBA-E571-7C66-0B77-54C4948C7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6565554-452A-8B89-8EEC-DACF925BB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30A4003-959B-812F-2FB4-6191BB4C2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C237-649F-455C-8571-13FED9434A86}" type="datetimeFigureOut">
              <a:rPr lang="sv-SE" smtClean="0"/>
              <a:t>2023-11-29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5760C76-D315-9BA3-BDEB-3EAECDAD6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5E00595-2CDE-AF24-F655-FCFFB066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D27-772A-4B67-B50D-C5B083F203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0958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5639BF-E139-18E7-2B34-7A16C4961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F920BF1-1177-A788-DC13-66254E2873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8580F77-5DFF-18D9-F1A0-2A86FFD62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C8ADBD9-3ABA-3C39-4F99-920200B0F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C237-649F-455C-8571-13FED9434A86}" type="datetimeFigureOut">
              <a:rPr lang="sv-SE" smtClean="0"/>
              <a:t>2023-11-29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76EF29E-753D-0B58-ADF9-4987F8D6F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0A109C4-3B52-7269-6A7D-D9067B071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D27-772A-4B67-B50D-C5B083F203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8810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2E7057B-56B5-AA56-868E-EDE8C9E19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06ACCD9-3EF5-1645-9293-C3D22597A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391F63F-7801-A252-2A69-832125DCA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43A51F5-D3A9-0A35-F09F-D9D84DF08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FB25194-1FF5-102D-AA2B-8364B48EDD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4E5E5D1-A874-B5CF-8607-67F056B01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C237-649F-455C-8571-13FED9434A86}" type="datetimeFigureOut">
              <a:rPr lang="sv-SE" smtClean="0"/>
              <a:t>2023-11-29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1FE0A1EE-2311-EE02-8AC8-39B5DF4B4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6CCAD73-8ADC-0953-A8C5-D4979C2E3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D27-772A-4B67-B50D-C5B083F203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002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4390A3C-4979-1749-9756-45160A7FF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3E990E5-7BAF-6890-8CA0-B98C94F73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C237-649F-455C-8571-13FED9434A86}" type="datetimeFigureOut">
              <a:rPr lang="sv-SE" smtClean="0"/>
              <a:t>2023-11-29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9A463C1-5F69-E9E0-9685-21A5A6BCF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04C6F4E-49FE-DA62-AEE9-0B01AED0D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D27-772A-4B67-B50D-C5B083F203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1790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33800F97-3D89-DDC7-802C-378DC7958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C237-649F-455C-8571-13FED9434A86}" type="datetimeFigureOut">
              <a:rPr lang="sv-SE" smtClean="0"/>
              <a:t>2023-11-29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0E83A45-E15E-E222-A507-8CA266835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48F3124-B5EC-F7D6-4716-2BF89E014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D27-772A-4B67-B50D-C5B083F203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0602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7048AD-1EFB-5387-62BA-959CEC558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8FBBE8E-C850-5347-F757-09D29AA9B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B1E870E-2435-F55A-12B8-70E468D9A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148AB71-E5F3-C2E8-F126-A3FB3ECE8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C237-649F-455C-8571-13FED9434A86}" type="datetimeFigureOut">
              <a:rPr lang="sv-SE" smtClean="0"/>
              <a:t>2023-11-29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C667BE4-36BE-8886-90EC-BB8A90BF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316C15C-0044-E4CA-B4CA-2446CFEE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D27-772A-4B67-B50D-C5B083F203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9453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16464F-FE01-BB1E-BBE2-74FBD38D3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86F5C6EC-FEFB-4CFC-06E9-54E32930B4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4D589A-2B52-3561-1D1F-09F441E00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8BDEF6E-7B51-E5B0-E3E5-05E105035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C237-649F-455C-8571-13FED9434A86}" type="datetimeFigureOut">
              <a:rPr lang="sv-SE" smtClean="0"/>
              <a:t>2023-11-29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1215EBC-BC45-27A9-BE7A-E9BF41C54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98A1EAB-0380-64A2-B1C6-00360246A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D27-772A-4B67-B50D-C5B083F203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762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BBD4DB5-055A-A7B8-3DD1-89C7FA6E0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2990040-E6E1-9C49-DD93-62D02B57B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9E1433F-2CFE-0503-7A48-70D1A012B7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1C237-649F-455C-8571-13FED9434A86}" type="datetimeFigureOut">
              <a:rPr lang="sv-SE" smtClean="0"/>
              <a:t>2023-11-29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3C2F19B-6004-C480-36CB-33F40710AE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D1069D-BCDC-B8E6-C064-091F95DC7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70D27-772A-4B67-B50D-C5B083F203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451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customXml" Target="../ink/ink50.xml"/><Relationship Id="rId18" Type="http://schemas.openxmlformats.org/officeDocument/2006/relationships/image" Target="../media/image65.png"/><Relationship Id="rId3" Type="http://schemas.openxmlformats.org/officeDocument/2006/relationships/customXml" Target="../ink/ink45.xml"/><Relationship Id="rId21" Type="http://schemas.openxmlformats.org/officeDocument/2006/relationships/customXml" Target="../ink/ink54.xml"/><Relationship Id="rId7" Type="http://schemas.openxmlformats.org/officeDocument/2006/relationships/customXml" Target="../ink/ink47.xml"/><Relationship Id="rId12" Type="http://schemas.openxmlformats.org/officeDocument/2006/relationships/image" Target="../media/image62.png"/><Relationship Id="rId17" Type="http://schemas.openxmlformats.org/officeDocument/2006/relationships/customXml" Target="../ink/ink52.xml"/><Relationship Id="rId2" Type="http://schemas.openxmlformats.org/officeDocument/2006/relationships/image" Target="../media/image55.png"/><Relationship Id="rId16" Type="http://schemas.openxmlformats.org/officeDocument/2006/relationships/image" Target="../media/image64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customXml" Target="../ink/ink49.xml"/><Relationship Id="rId24" Type="http://schemas.openxmlformats.org/officeDocument/2006/relationships/image" Target="../media/image68.png"/><Relationship Id="rId5" Type="http://schemas.openxmlformats.org/officeDocument/2006/relationships/customXml" Target="../ink/ink46.xml"/><Relationship Id="rId15" Type="http://schemas.openxmlformats.org/officeDocument/2006/relationships/customXml" Target="../ink/ink51.xml"/><Relationship Id="rId23" Type="http://schemas.openxmlformats.org/officeDocument/2006/relationships/customXml" Target="../ink/ink55.xml"/><Relationship Id="rId10" Type="http://schemas.openxmlformats.org/officeDocument/2006/relationships/image" Target="../media/image61.png"/><Relationship Id="rId19" Type="http://schemas.openxmlformats.org/officeDocument/2006/relationships/customXml" Target="../ink/ink53.xml"/><Relationship Id="rId4" Type="http://schemas.openxmlformats.org/officeDocument/2006/relationships/image" Target="../media/image58.png"/><Relationship Id="rId9" Type="http://schemas.openxmlformats.org/officeDocument/2006/relationships/customXml" Target="../ink/ink48.xml"/><Relationship Id="rId14" Type="http://schemas.openxmlformats.org/officeDocument/2006/relationships/image" Target="../media/image63.png"/><Relationship Id="rId22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customXml" Target="../ink/ink61.xml"/><Relationship Id="rId18" Type="http://schemas.openxmlformats.org/officeDocument/2006/relationships/image" Target="../media/image77.png"/><Relationship Id="rId3" Type="http://schemas.openxmlformats.org/officeDocument/2006/relationships/customXml" Target="../ink/ink56.xml"/><Relationship Id="rId21" Type="http://schemas.openxmlformats.org/officeDocument/2006/relationships/customXml" Target="../ink/ink65.xml"/><Relationship Id="rId7" Type="http://schemas.openxmlformats.org/officeDocument/2006/relationships/customXml" Target="../ink/ink58.xml"/><Relationship Id="rId12" Type="http://schemas.openxmlformats.org/officeDocument/2006/relationships/image" Target="../media/image74.png"/><Relationship Id="rId17" Type="http://schemas.openxmlformats.org/officeDocument/2006/relationships/customXml" Target="../ink/ink63.xml"/><Relationship Id="rId2" Type="http://schemas.openxmlformats.org/officeDocument/2006/relationships/image" Target="../media/image56.png"/><Relationship Id="rId16" Type="http://schemas.openxmlformats.org/officeDocument/2006/relationships/image" Target="../media/image76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customXml" Target="../ink/ink60.xml"/><Relationship Id="rId24" Type="http://schemas.openxmlformats.org/officeDocument/2006/relationships/image" Target="../media/image80.png"/><Relationship Id="rId5" Type="http://schemas.openxmlformats.org/officeDocument/2006/relationships/customXml" Target="../ink/ink57.xml"/><Relationship Id="rId15" Type="http://schemas.openxmlformats.org/officeDocument/2006/relationships/customXml" Target="../ink/ink62.xml"/><Relationship Id="rId23" Type="http://schemas.openxmlformats.org/officeDocument/2006/relationships/customXml" Target="../ink/ink66.xml"/><Relationship Id="rId10" Type="http://schemas.openxmlformats.org/officeDocument/2006/relationships/image" Target="../media/image73.png"/><Relationship Id="rId19" Type="http://schemas.openxmlformats.org/officeDocument/2006/relationships/customXml" Target="../ink/ink64.xml"/><Relationship Id="rId4" Type="http://schemas.openxmlformats.org/officeDocument/2006/relationships/image" Target="../media/image70.png"/><Relationship Id="rId9" Type="http://schemas.openxmlformats.org/officeDocument/2006/relationships/customXml" Target="../ink/ink59.xml"/><Relationship Id="rId14" Type="http://schemas.openxmlformats.org/officeDocument/2006/relationships/image" Target="../media/image75.png"/><Relationship Id="rId22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customXml" Target="../ink/ink72.xml"/><Relationship Id="rId18" Type="http://schemas.openxmlformats.org/officeDocument/2006/relationships/image" Target="../media/image89.png"/><Relationship Id="rId3" Type="http://schemas.openxmlformats.org/officeDocument/2006/relationships/customXml" Target="../ink/ink67.xml"/><Relationship Id="rId21" Type="http://schemas.openxmlformats.org/officeDocument/2006/relationships/customXml" Target="../ink/ink76.xml"/><Relationship Id="rId7" Type="http://schemas.openxmlformats.org/officeDocument/2006/relationships/customXml" Target="../ink/ink69.xml"/><Relationship Id="rId12" Type="http://schemas.openxmlformats.org/officeDocument/2006/relationships/image" Target="../media/image86.png"/><Relationship Id="rId17" Type="http://schemas.openxmlformats.org/officeDocument/2006/relationships/customXml" Target="../ink/ink74.xml"/><Relationship Id="rId2" Type="http://schemas.openxmlformats.org/officeDocument/2006/relationships/image" Target="../media/image57.png"/><Relationship Id="rId16" Type="http://schemas.openxmlformats.org/officeDocument/2006/relationships/image" Target="../media/image88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customXml" Target="../ink/ink71.xml"/><Relationship Id="rId24" Type="http://schemas.openxmlformats.org/officeDocument/2006/relationships/image" Target="../media/image92.png"/><Relationship Id="rId5" Type="http://schemas.openxmlformats.org/officeDocument/2006/relationships/customXml" Target="../ink/ink68.xml"/><Relationship Id="rId15" Type="http://schemas.openxmlformats.org/officeDocument/2006/relationships/customXml" Target="../ink/ink73.xml"/><Relationship Id="rId23" Type="http://schemas.openxmlformats.org/officeDocument/2006/relationships/customXml" Target="../ink/ink77.xml"/><Relationship Id="rId10" Type="http://schemas.openxmlformats.org/officeDocument/2006/relationships/image" Target="../media/image85.png"/><Relationship Id="rId19" Type="http://schemas.openxmlformats.org/officeDocument/2006/relationships/customXml" Target="../ink/ink75.xml"/><Relationship Id="rId4" Type="http://schemas.openxmlformats.org/officeDocument/2006/relationships/image" Target="../media/image82.png"/><Relationship Id="rId9" Type="http://schemas.openxmlformats.org/officeDocument/2006/relationships/customXml" Target="../ink/ink70.xml"/><Relationship Id="rId14" Type="http://schemas.openxmlformats.org/officeDocument/2006/relationships/image" Target="../media/image87.png"/><Relationship Id="rId22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customXml" Target="../ink/ink83.xml"/><Relationship Id="rId18" Type="http://schemas.openxmlformats.org/officeDocument/2006/relationships/image" Target="../media/image101.png"/><Relationship Id="rId26" Type="http://schemas.openxmlformats.org/officeDocument/2006/relationships/image" Target="../media/image105.png"/><Relationship Id="rId3" Type="http://schemas.openxmlformats.org/officeDocument/2006/relationships/customXml" Target="../ink/ink78.xml"/><Relationship Id="rId21" Type="http://schemas.openxmlformats.org/officeDocument/2006/relationships/customXml" Target="../ink/ink87.xml"/><Relationship Id="rId34" Type="http://schemas.openxmlformats.org/officeDocument/2006/relationships/image" Target="../media/image109.png"/><Relationship Id="rId7" Type="http://schemas.openxmlformats.org/officeDocument/2006/relationships/customXml" Target="../ink/ink80.xml"/><Relationship Id="rId12" Type="http://schemas.openxmlformats.org/officeDocument/2006/relationships/image" Target="../media/image98.png"/><Relationship Id="rId17" Type="http://schemas.openxmlformats.org/officeDocument/2006/relationships/customXml" Target="../ink/ink85.xml"/><Relationship Id="rId25" Type="http://schemas.openxmlformats.org/officeDocument/2006/relationships/customXml" Target="../ink/ink89.xml"/><Relationship Id="rId33" Type="http://schemas.openxmlformats.org/officeDocument/2006/relationships/customXml" Target="../ink/ink93.xml"/><Relationship Id="rId2" Type="http://schemas.openxmlformats.org/officeDocument/2006/relationships/image" Target="../media/image69.png"/><Relationship Id="rId16" Type="http://schemas.openxmlformats.org/officeDocument/2006/relationships/image" Target="../media/image100.png"/><Relationship Id="rId20" Type="http://schemas.openxmlformats.org/officeDocument/2006/relationships/image" Target="../media/image102.png"/><Relationship Id="rId29" Type="http://schemas.openxmlformats.org/officeDocument/2006/relationships/customXml" Target="../ink/ink9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customXml" Target="../ink/ink82.xml"/><Relationship Id="rId24" Type="http://schemas.openxmlformats.org/officeDocument/2006/relationships/image" Target="../media/image104.png"/><Relationship Id="rId32" Type="http://schemas.openxmlformats.org/officeDocument/2006/relationships/image" Target="../media/image108.png"/><Relationship Id="rId5" Type="http://schemas.openxmlformats.org/officeDocument/2006/relationships/customXml" Target="../ink/ink79.xml"/><Relationship Id="rId15" Type="http://schemas.openxmlformats.org/officeDocument/2006/relationships/customXml" Target="../ink/ink84.xml"/><Relationship Id="rId23" Type="http://schemas.openxmlformats.org/officeDocument/2006/relationships/customXml" Target="../ink/ink88.xml"/><Relationship Id="rId28" Type="http://schemas.openxmlformats.org/officeDocument/2006/relationships/image" Target="../media/image106.png"/><Relationship Id="rId10" Type="http://schemas.openxmlformats.org/officeDocument/2006/relationships/image" Target="../media/image97.png"/><Relationship Id="rId19" Type="http://schemas.openxmlformats.org/officeDocument/2006/relationships/customXml" Target="../ink/ink86.xml"/><Relationship Id="rId31" Type="http://schemas.openxmlformats.org/officeDocument/2006/relationships/customXml" Target="../ink/ink92.xml"/><Relationship Id="rId4" Type="http://schemas.openxmlformats.org/officeDocument/2006/relationships/image" Target="../media/image94.png"/><Relationship Id="rId9" Type="http://schemas.openxmlformats.org/officeDocument/2006/relationships/customXml" Target="../ink/ink81.xml"/><Relationship Id="rId14" Type="http://schemas.openxmlformats.org/officeDocument/2006/relationships/image" Target="../media/image99.png"/><Relationship Id="rId22" Type="http://schemas.openxmlformats.org/officeDocument/2006/relationships/image" Target="../media/image103.png"/><Relationship Id="rId27" Type="http://schemas.openxmlformats.org/officeDocument/2006/relationships/customXml" Target="../ink/ink90.xml"/><Relationship Id="rId30" Type="http://schemas.openxmlformats.org/officeDocument/2006/relationships/image" Target="../media/image10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customXml" Target="../ink/ink99.xml"/><Relationship Id="rId18" Type="http://schemas.openxmlformats.org/officeDocument/2006/relationships/image" Target="../media/image118.png"/><Relationship Id="rId3" Type="http://schemas.openxmlformats.org/officeDocument/2006/relationships/customXml" Target="../ink/ink94.xml"/><Relationship Id="rId7" Type="http://schemas.openxmlformats.org/officeDocument/2006/relationships/customXml" Target="../ink/ink96.xml"/><Relationship Id="rId12" Type="http://schemas.openxmlformats.org/officeDocument/2006/relationships/image" Target="../media/image115.png"/><Relationship Id="rId17" Type="http://schemas.openxmlformats.org/officeDocument/2006/relationships/customXml" Target="../ink/ink101.xml"/><Relationship Id="rId2" Type="http://schemas.openxmlformats.org/officeDocument/2006/relationships/image" Target="../media/image81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customXml" Target="../ink/ink98.xml"/><Relationship Id="rId5" Type="http://schemas.openxmlformats.org/officeDocument/2006/relationships/customXml" Target="../ink/ink95.xml"/><Relationship Id="rId15" Type="http://schemas.openxmlformats.org/officeDocument/2006/relationships/customXml" Target="../ink/ink100.xml"/><Relationship Id="rId10" Type="http://schemas.openxmlformats.org/officeDocument/2006/relationships/image" Target="../media/image114.png"/><Relationship Id="rId4" Type="http://schemas.openxmlformats.org/officeDocument/2006/relationships/image" Target="../media/image111.png"/><Relationship Id="rId9" Type="http://schemas.openxmlformats.org/officeDocument/2006/relationships/customXml" Target="../ink/ink97.xml"/><Relationship Id="rId14" Type="http://schemas.openxmlformats.org/officeDocument/2006/relationships/image" Target="../media/image1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customXml" Target="../ink/ink107.xml"/><Relationship Id="rId18" Type="http://schemas.openxmlformats.org/officeDocument/2006/relationships/image" Target="../media/image147.png"/><Relationship Id="rId26" Type="http://schemas.openxmlformats.org/officeDocument/2006/relationships/image" Target="../media/image151.png"/><Relationship Id="rId3" Type="http://schemas.openxmlformats.org/officeDocument/2006/relationships/customXml" Target="../ink/ink102.xml"/><Relationship Id="rId21" Type="http://schemas.openxmlformats.org/officeDocument/2006/relationships/customXml" Target="../ink/ink111.xml"/><Relationship Id="rId7" Type="http://schemas.openxmlformats.org/officeDocument/2006/relationships/customXml" Target="../ink/ink104.xml"/><Relationship Id="rId12" Type="http://schemas.openxmlformats.org/officeDocument/2006/relationships/image" Target="../media/image144.png"/><Relationship Id="rId17" Type="http://schemas.openxmlformats.org/officeDocument/2006/relationships/customXml" Target="../ink/ink109.xml"/><Relationship Id="rId25" Type="http://schemas.openxmlformats.org/officeDocument/2006/relationships/customXml" Target="../ink/ink113.xml"/><Relationship Id="rId2" Type="http://schemas.openxmlformats.org/officeDocument/2006/relationships/image" Target="../media/image139.png"/><Relationship Id="rId16" Type="http://schemas.openxmlformats.org/officeDocument/2006/relationships/image" Target="../media/image146.png"/><Relationship Id="rId20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11" Type="http://schemas.openxmlformats.org/officeDocument/2006/relationships/customXml" Target="../ink/ink106.xml"/><Relationship Id="rId24" Type="http://schemas.openxmlformats.org/officeDocument/2006/relationships/image" Target="../media/image150.png"/><Relationship Id="rId5" Type="http://schemas.openxmlformats.org/officeDocument/2006/relationships/customXml" Target="../ink/ink103.xml"/><Relationship Id="rId15" Type="http://schemas.openxmlformats.org/officeDocument/2006/relationships/customXml" Target="../ink/ink108.xml"/><Relationship Id="rId23" Type="http://schemas.openxmlformats.org/officeDocument/2006/relationships/customXml" Target="../ink/ink112.xml"/><Relationship Id="rId28" Type="http://schemas.openxmlformats.org/officeDocument/2006/relationships/image" Target="../media/image152.png"/><Relationship Id="rId10" Type="http://schemas.openxmlformats.org/officeDocument/2006/relationships/image" Target="../media/image143.png"/><Relationship Id="rId19" Type="http://schemas.openxmlformats.org/officeDocument/2006/relationships/customXml" Target="../ink/ink110.xml"/><Relationship Id="rId4" Type="http://schemas.openxmlformats.org/officeDocument/2006/relationships/image" Target="../media/image140.png"/><Relationship Id="rId9" Type="http://schemas.openxmlformats.org/officeDocument/2006/relationships/customXml" Target="../ink/ink105.xml"/><Relationship Id="rId14" Type="http://schemas.openxmlformats.org/officeDocument/2006/relationships/image" Target="../media/image145.png"/><Relationship Id="rId22" Type="http://schemas.openxmlformats.org/officeDocument/2006/relationships/image" Target="../media/image149.png"/><Relationship Id="rId27" Type="http://schemas.openxmlformats.org/officeDocument/2006/relationships/customXml" Target="../ink/ink1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5.xm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6.xml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customXml" Target="../ink/ink117.xml"/><Relationship Id="rId4" Type="http://schemas.openxmlformats.org/officeDocument/2006/relationships/image" Target="../media/image15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customXml" Target="../ink/ink123.xml"/><Relationship Id="rId18" Type="http://schemas.openxmlformats.org/officeDocument/2006/relationships/image" Target="../media/image166.png"/><Relationship Id="rId3" Type="http://schemas.openxmlformats.org/officeDocument/2006/relationships/customXml" Target="../ink/ink118.xml"/><Relationship Id="rId7" Type="http://schemas.openxmlformats.org/officeDocument/2006/relationships/customXml" Target="../ink/ink120.xml"/><Relationship Id="rId12" Type="http://schemas.openxmlformats.org/officeDocument/2006/relationships/image" Target="../media/image163.png"/><Relationship Id="rId17" Type="http://schemas.openxmlformats.org/officeDocument/2006/relationships/customXml" Target="../ink/ink125.xml"/><Relationship Id="rId2" Type="http://schemas.openxmlformats.org/officeDocument/2006/relationships/image" Target="../media/image158.png"/><Relationship Id="rId16" Type="http://schemas.openxmlformats.org/officeDocument/2006/relationships/image" Target="../media/image165.png"/><Relationship Id="rId20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11" Type="http://schemas.openxmlformats.org/officeDocument/2006/relationships/customXml" Target="../ink/ink122.xml"/><Relationship Id="rId5" Type="http://schemas.openxmlformats.org/officeDocument/2006/relationships/customXml" Target="../ink/ink119.xml"/><Relationship Id="rId15" Type="http://schemas.openxmlformats.org/officeDocument/2006/relationships/customXml" Target="../ink/ink124.xml"/><Relationship Id="rId10" Type="http://schemas.openxmlformats.org/officeDocument/2006/relationships/image" Target="../media/image162.png"/><Relationship Id="rId19" Type="http://schemas.openxmlformats.org/officeDocument/2006/relationships/customXml" Target="../ink/ink126.xml"/><Relationship Id="rId4" Type="http://schemas.openxmlformats.org/officeDocument/2006/relationships/image" Target="../media/image159.png"/><Relationship Id="rId9" Type="http://schemas.openxmlformats.org/officeDocument/2006/relationships/customXml" Target="../ink/ink121.xml"/><Relationship Id="rId14" Type="http://schemas.openxmlformats.org/officeDocument/2006/relationships/image" Target="../media/image16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emf"/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customXml" Target="../ink/ink6.xml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13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image" Target="../media/image6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customXml" Target="../ink/ink5.xml"/><Relationship Id="rId24" Type="http://schemas.openxmlformats.org/officeDocument/2006/relationships/image" Target="../media/image19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21.png"/><Relationship Id="rId10" Type="http://schemas.openxmlformats.org/officeDocument/2006/relationships/image" Target="../media/image12.png"/><Relationship Id="rId19" Type="http://schemas.openxmlformats.org/officeDocument/2006/relationships/customXml" Target="../ink/ink9.xml"/><Relationship Id="rId4" Type="http://schemas.openxmlformats.org/officeDocument/2006/relationships/image" Target="../media/image9.png"/><Relationship Id="rId9" Type="http://schemas.openxmlformats.org/officeDocument/2006/relationships/customXml" Target="../ink/ink4.xml"/><Relationship Id="rId14" Type="http://schemas.openxmlformats.org/officeDocument/2006/relationships/image" Target="../media/image14.png"/><Relationship Id="rId22" Type="http://schemas.openxmlformats.org/officeDocument/2006/relationships/image" Target="../media/image18.png"/><Relationship Id="rId27" Type="http://schemas.openxmlformats.org/officeDocument/2006/relationships/customXml" Target="../ink/ink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9.xml"/><Relationship Id="rId18" Type="http://schemas.openxmlformats.org/officeDocument/2006/relationships/image" Target="../media/image30.png"/><Relationship Id="rId26" Type="http://schemas.openxmlformats.org/officeDocument/2006/relationships/image" Target="../media/image34.png"/><Relationship Id="rId39" Type="http://schemas.openxmlformats.org/officeDocument/2006/relationships/customXml" Target="../ink/ink32.xml"/><Relationship Id="rId21" Type="http://schemas.openxmlformats.org/officeDocument/2006/relationships/customXml" Target="../ink/ink23.xml"/><Relationship Id="rId34" Type="http://schemas.openxmlformats.org/officeDocument/2006/relationships/image" Target="../media/image38.png"/><Relationship Id="rId42" Type="http://schemas.openxmlformats.org/officeDocument/2006/relationships/image" Target="../media/image42.png"/><Relationship Id="rId47" Type="http://schemas.openxmlformats.org/officeDocument/2006/relationships/customXml" Target="../ink/ink36.xml"/><Relationship Id="rId50" Type="http://schemas.openxmlformats.org/officeDocument/2006/relationships/image" Target="../media/image46.png"/><Relationship Id="rId55" Type="http://schemas.openxmlformats.org/officeDocument/2006/relationships/customXml" Target="../ink/ink40.xml"/><Relationship Id="rId63" Type="http://schemas.openxmlformats.org/officeDocument/2006/relationships/customXml" Target="../ink/ink44.xml"/><Relationship Id="rId7" Type="http://schemas.openxmlformats.org/officeDocument/2006/relationships/customXml" Target="../ink/ink16.xml"/><Relationship Id="rId2" Type="http://schemas.openxmlformats.org/officeDocument/2006/relationships/image" Target="../media/image7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29" Type="http://schemas.openxmlformats.org/officeDocument/2006/relationships/customXml" Target="../ink/ink27.xml"/><Relationship Id="rId41" Type="http://schemas.openxmlformats.org/officeDocument/2006/relationships/customXml" Target="../ink/ink33.xml"/><Relationship Id="rId54" Type="http://schemas.openxmlformats.org/officeDocument/2006/relationships/image" Target="../media/image48.png"/><Relationship Id="rId6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customXml" Target="../ink/ink18.xml"/><Relationship Id="rId24" Type="http://schemas.openxmlformats.org/officeDocument/2006/relationships/image" Target="../media/image33.png"/><Relationship Id="rId32" Type="http://schemas.openxmlformats.org/officeDocument/2006/relationships/image" Target="../media/image37.png"/><Relationship Id="rId37" Type="http://schemas.openxmlformats.org/officeDocument/2006/relationships/customXml" Target="../ink/ink31.xml"/><Relationship Id="rId40" Type="http://schemas.openxmlformats.org/officeDocument/2006/relationships/image" Target="../media/image41.png"/><Relationship Id="rId45" Type="http://schemas.openxmlformats.org/officeDocument/2006/relationships/customXml" Target="../ink/ink35.xml"/><Relationship Id="rId53" Type="http://schemas.openxmlformats.org/officeDocument/2006/relationships/customXml" Target="../ink/ink39.xml"/><Relationship Id="rId58" Type="http://schemas.openxmlformats.org/officeDocument/2006/relationships/image" Target="../media/image50.png"/><Relationship Id="rId5" Type="http://schemas.openxmlformats.org/officeDocument/2006/relationships/customXml" Target="../ink/ink15.xml"/><Relationship Id="rId15" Type="http://schemas.openxmlformats.org/officeDocument/2006/relationships/customXml" Target="../ink/ink20.xml"/><Relationship Id="rId23" Type="http://schemas.openxmlformats.org/officeDocument/2006/relationships/customXml" Target="../ink/ink24.xml"/><Relationship Id="rId28" Type="http://schemas.openxmlformats.org/officeDocument/2006/relationships/image" Target="../media/image35.png"/><Relationship Id="rId36" Type="http://schemas.openxmlformats.org/officeDocument/2006/relationships/image" Target="../media/image39.png"/><Relationship Id="rId49" Type="http://schemas.openxmlformats.org/officeDocument/2006/relationships/customXml" Target="../ink/ink37.xml"/><Relationship Id="rId57" Type="http://schemas.openxmlformats.org/officeDocument/2006/relationships/customXml" Target="../ink/ink41.xml"/><Relationship Id="rId61" Type="http://schemas.openxmlformats.org/officeDocument/2006/relationships/customXml" Target="../ink/ink43.xml"/><Relationship Id="rId10" Type="http://schemas.openxmlformats.org/officeDocument/2006/relationships/image" Target="../media/image26.png"/><Relationship Id="rId19" Type="http://schemas.openxmlformats.org/officeDocument/2006/relationships/customXml" Target="../ink/ink22.xml"/><Relationship Id="rId31" Type="http://schemas.openxmlformats.org/officeDocument/2006/relationships/customXml" Target="../ink/ink28.xml"/><Relationship Id="rId44" Type="http://schemas.openxmlformats.org/officeDocument/2006/relationships/image" Target="../media/image43.png"/><Relationship Id="rId52" Type="http://schemas.openxmlformats.org/officeDocument/2006/relationships/image" Target="../media/image47.png"/><Relationship Id="rId60" Type="http://schemas.openxmlformats.org/officeDocument/2006/relationships/image" Target="../media/image51.png"/><Relationship Id="rId4" Type="http://schemas.openxmlformats.org/officeDocument/2006/relationships/image" Target="../media/image23.png"/><Relationship Id="rId9" Type="http://schemas.openxmlformats.org/officeDocument/2006/relationships/customXml" Target="../ink/ink17.xml"/><Relationship Id="rId14" Type="http://schemas.openxmlformats.org/officeDocument/2006/relationships/image" Target="../media/image28.png"/><Relationship Id="rId22" Type="http://schemas.openxmlformats.org/officeDocument/2006/relationships/image" Target="../media/image32.png"/><Relationship Id="rId27" Type="http://schemas.openxmlformats.org/officeDocument/2006/relationships/customXml" Target="../ink/ink26.xml"/><Relationship Id="rId30" Type="http://schemas.openxmlformats.org/officeDocument/2006/relationships/image" Target="../media/image36.png"/><Relationship Id="rId35" Type="http://schemas.openxmlformats.org/officeDocument/2006/relationships/customXml" Target="../ink/ink30.xml"/><Relationship Id="rId43" Type="http://schemas.openxmlformats.org/officeDocument/2006/relationships/customXml" Target="../ink/ink34.xml"/><Relationship Id="rId48" Type="http://schemas.openxmlformats.org/officeDocument/2006/relationships/image" Target="../media/image45.png"/><Relationship Id="rId56" Type="http://schemas.openxmlformats.org/officeDocument/2006/relationships/image" Target="../media/image49.png"/><Relationship Id="rId64" Type="http://schemas.openxmlformats.org/officeDocument/2006/relationships/image" Target="../media/image53.png"/><Relationship Id="rId8" Type="http://schemas.openxmlformats.org/officeDocument/2006/relationships/image" Target="../media/image25.png"/><Relationship Id="rId51" Type="http://schemas.openxmlformats.org/officeDocument/2006/relationships/customXml" Target="../ink/ink38.xml"/><Relationship Id="rId3" Type="http://schemas.openxmlformats.org/officeDocument/2006/relationships/customXml" Target="../ink/ink14.xml"/><Relationship Id="rId12" Type="http://schemas.openxmlformats.org/officeDocument/2006/relationships/image" Target="../media/image27.png"/><Relationship Id="rId17" Type="http://schemas.openxmlformats.org/officeDocument/2006/relationships/customXml" Target="../ink/ink21.xml"/><Relationship Id="rId25" Type="http://schemas.openxmlformats.org/officeDocument/2006/relationships/customXml" Target="../ink/ink25.xml"/><Relationship Id="rId33" Type="http://schemas.openxmlformats.org/officeDocument/2006/relationships/customXml" Target="../ink/ink29.xml"/><Relationship Id="rId38" Type="http://schemas.openxmlformats.org/officeDocument/2006/relationships/image" Target="../media/image40.png"/><Relationship Id="rId46" Type="http://schemas.openxmlformats.org/officeDocument/2006/relationships/image" Target="../media/image44.png"/><Relationship Id="rId59" Type="http://schemas.openxmlformats.org/officeDocument/2006/relationships/customXml" Target="../ink/ink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EAACAE-BF97-FB42-F33D-BD19C8B9A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ln w="101600"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sv-SE" sz="4400" b="1" dirty="0">
                <a:solidFill>
                  <a:srgbClr val="002060"/>
                </a:solidFill>
              </a:rPr>
              <a:t>Ordförandekonferens ÖOF 2023</a:t>
            </a:r>
            <a:br>
              <a:rPr lang="sv-SE" sz="4400" b="1" dirty="0">
                <a:solidFill>
                  <a:srgbClr val="002060"/>
                </a:solidFill>
              </a:rPr>
            </a:br>
            <a:br>
              <a:rPr lang="sv-SE" sz="4400" b="1" dirty="0">
                <a:solidFill>
                  <a:srgbClr val="002060"/>
                </a:solidFill>
              </a:rPr>
            </a:br>
            <a:br>
              <a:rPr lang="sv-SE" sz="4400" b="1" dirty="0">
                <a:solidFill>
                  <a:srgbClr val="002060"/>
                </a:solidFill>
              </a:rPr>
            </a:br>
            <a:br>
              <a:rPr lang="sv-SE" sz="4400" dirty="0">
                <a:solidFill>
                  <a:srgbClr val="002060"/>
                </a:solidFill>
              </a:rPr>
            </a:br>
            <a:br>
              <a:rPr lang="sv-SE" sz="4400" dirty="0">
                <a:solidFill>
                  <a:srgbClr val="002060"/>
                </a:solidFill>
              </a:rPr>
            </a:br>
            <a:br>
              <a:rPr lang="sv-SE" sz="4400" dirty="0">
                <a:solidFill>
                  <a:srgbClr val="002060"/>
                </a:solidFill>
              </a:rPr>
            </a:br>
            <a:endParaRPr lang="sv-SE" sz="4400" dirty="0">
              <a:solidFill>
                <a:srgbClr val="002060"/>
              </a:solidFill>
            </a:endParaRP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2F8B3F05-1F52-D77B-3211-BF9BC8315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62" y="191452"/>
            <a:ext cx="908898" cy="147874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2500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F4A86F3-A2C8-09AE-B1C3-84C09A1F3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76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941C84D-34B4-F9C5-55D6-3CDAF26BD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37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5BCD976-68EE-C077-F7EB-B82AE432B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45"/>
            <a:ext cx="12192000" cy="68690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Pennanteckning 4">
                <a:extLst>
                  <a:ext uri="{FF2B5EF4-FFF2-40B4-BE49-F238E27FC236}">
                    <a16:creationId xmlns:a16="http://schemas.microsoft.com/office/drawing/2014/main" id="{218B6220-85FD-EEA2-09DD-C280E0909844}"/>
                  </a:ext>
                </a:extLst>
              </p14:cNvPr>
              <p14:cNvContentPartPr/>
              <p14:nvPr/>
            </p14:nvContentPartPr>
            <p14:xfrm>
              <a:off x="1282438" y="1800322"/>
              <a:ext cx="1322640" cy="43200"/>
            </p14:xfrm>
          </p:contentPart>
        </mc:Choice>
        <mc:Fallback xmlns="">
          <p:pic>
            <p:nvPicPr>
              <p:cNvPr id="5" name="Pennanteckning 4">
                <a:extLst>
                  <a:ext uri="{FF2B5EF4-FFF2-40B4-BE49-F238E27FC236}">
                    <a16:creationId xmlns:a16="http://schemas.microsoft.com/office/drawing/2014/main" id="{218B6220-85FD-EEA2-09DD-C280E090984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28798" y="1692682"/>
                <a:ext cx="143028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C6E81DF0-E2CC-A398-18D4-0583E38C2FF8}"/>
                  </a:ext>
                </a:extLst>
              </p14:cNvPr>
              <p14:cNvContentPartPr/>
              <p14:nvPr/>
            </p14:nvContentPartPr>
            <p14:xfrm>
              <a:off x="3165958" y="1771162"/>
              <a:ext cx="2770200" cy="7128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C6E81DF0-E2CC-A398-18D4-0583E38C2FF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11958" y="1663522"/>
                <a:ext cx="2877840" cy="28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D75D0522-50D3-EDF0-8F50-10472B629F55}"/>
                  </a:ext>
                </a:extLst>
              </p14:cNvPr>
              <p14:cNvContentPartPr/>
              <p14:nvPr/>
            </p14:nvContentPartPr>
            <p14:xfrm>
              <a:off x="1337158" y="2440042"/>
              <a:ext cx="3560760" cy="4428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D75D0522-50D3-EDF0-8F50-10472B629F5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83518" y="2332402"/>
                <a:ext cx="366840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BF4540B2-1674-EC78-EDCD-A19A6888A5FD}"/>
                  </a:ext>
                </a:extLst>
              </p14:cNvPr>
              <p14:cNvContentPartPr/>
              <p14:nvPr/>
            </p14:nvContentPartPr>
            <p14:xfrm>
              <a:off x="1337158" y="3752602"/>
              <a:ext cx="4128480" cy="15120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BF4540B2-1674-EC78-EDCD-A19A6888A5F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83518" y="3644602"/>
                <a:ext cx="423612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67882617-BBC9-BDCB-4537-1A479F13EA34}"/>
                  </a:ext>
                </a:extLst>
              </p14:cNvPr>
              <p14:cNvContentPartPr/>
              <p14:nvPr/>
            </p14:nvContentPartPr>
            <p14:xfrm>
              <a:off x="7969798" y="3724882"/>
              <a:ext cx="2715120" cy="5580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67882617-BBC9-BDCB-4537-1A479F13EA3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915798" y="3617242"/>
                <a:ext cx="282276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29282C3B-174C-25F9-D3C3-EC4527BF3523}"/>
                  </a:ext>
                </a:extLst>
              </p14:cNvPr>
              <p14:cNvContentPartPr/>
              <p14:nvPr/>
            </p14:nvContentPartPr>
            <p14:xfrm>
              <a:off x="1296118" y="4011082"/>
              <a:ext cx="1364040" cy="42480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29282C3B-174C-25F9-D3C3-EC4527BF352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42118" y="3903442"/>
                <a:ext cx="147168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Pennanteckning 10">
                <a:extLst>
                  <a:ext uri="{FF2B5EF4-FFF2-40B4-BE49-F238E27FC236}">
                    <a16:creationId xmlns:a16="http://schemas.microsoft.com/office/drawing/2014/main" id="{6534E595-3661-39DA-CDB9-B5432C61BC21}"/>
                  </a:ext>
                </a:extLst>
              </p14:cNvPr>
              <p14:cNvContentPartPr/>
              <p14:nvPr/>
            </p14:nvContentPartPr>
            <p14:xfrm>
              <a:off x="2251198" y="4761682"/>
              <a:ext cx="6782040" cy="83880"/>
            </p14:xfrm>
          </p:contentPart>
        </mc:Choice>
        <mc:Fallback xmlns="">
          <p:pic>
            <p:nvPicPr>
              <p:cNvPr id="11" name="Pennanteckning 10">
                <a:extLst>
                  <a:ext uri="{FF2B5EF4-FFF2-40B4-BE49-F238E27FC236}">
                    <a16:creationId xmlns:a16="http://schemas.microsoft.com/office/drawing/2014/main" id="{6534E595-3661-39DA-CDB9-B5432C61BC2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197558" y="4654042"/>
                <a:ext cx="6889680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8C6DB9DE-476D-4130-28AD-68E56DBC185E}"/>
                  </a:ext>
                </a:extLst>
              </p14:cNvPr>
              <p14:cNvContentPartPr/>
              <p14:nvPr/>
            </p14:nvContentPartPr>
            <p14:xfrm>
              <a:off x="1309798" y="5048242"/>
              <a:ext cx="1663920" cy="15120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8C6DB9DE-476D-4130-28AD-68E56DBC185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56158" y="4940242"/>
                <a:ext cx="177156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Pennanteckning 12">
                <a:extLst>
                  <a:ext uri="{FF2B5EF4-FFF2-40B4-BE49-F238E27FC236}">
                    <a16:creationId xmlns:a16="http://schemas.microsoft.com/office/drawing/2014/main" id="{1FE75808-B9BE-2386-18B0-F9AC2715818F}"/>
                  </a:ext>
                </a:extLst>
              </p14:cNvPr>
              <p14:cNvContentPartPr/>
              <p14:nvPr/>
            </p14:nvContentPartPr>
            <p14:xfrm>
              <a:off x="9429958" y="4762402"/>
              <a:ext cx="1118160" cy="41760"/>
            </p14:xfrm>
          </p:contentPart>
        </mc:Choice>
        <mc:Fallback xmlns="">
          <p:pic>
            <p:nvPicPr>
              <p:cNvPr id="13" name="Pennanteckning 12">
                <a:extLst>
                  <a:ext uri="{FF2B5EF4-FFF2-40B4-BE49-F238E27FC236}">
                    <a16:creationId xmlns:a16="http://schemas.microsoft.com/office/drawing/2014/main" id="{1FE75808-B9BE-2386-18B0-F9AC2715818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376318" y="4654402"/>
                <a:ext cx="1225800" cy="25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Pennanteckning 16">
                <a:extLst>
                  <a:ext uri="{FF2B5EF4-FFF2-40B4-BE49-F238E27FC236}">
                    <a16:creationId xmlns:a16="http://schemas.microsoft.com/office/drawing/2014/main" id="{6BA55460-CB73-D023-B032-7F55715A7E9C}"/>
                  </a:ext>
                </a:extLst>
              </p14:cNvPr>
              <p14:cNvContentPartPr/>
              <p14:nvPr/>
            </p14:nvContentPartPr>
            <p14:xfrm>
              <a:off x="1323478" y="5403202"/>
              <a:ext cx="7423200" cy="84960"/>
            </p14:xfrm>
          </p:contentPart>
        </mc:Choice>
        <mc:Fallback xmlns="">
          <p:pic>
            <p:nvPicPr>
              <p:cNvPr id="17" name="Pennanteckning 16">
                <a:extLst>
                  <a:ext uri="{FF2B5EF4-FFF2-40B4-BE49-F238E27FC236}">
                    <a16:creationId xmlns:a16="http://schemas.microsoft.com/office/drawing/2014/main" id="{6BA55460-CB73-D023-B032-7F55715A7E9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269478" y="5295562"/>
                <a:ext cx="753084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1" name="Pennanteckning 20">
                <a:extLst>
                  <a:ext uri="{FF2B5EF4-FFF2-40B4-BE49-F238E27FC236}">
                    <a16:creationId xmlns:a16="http://schemas.microsoft.com/office/drawing/2014/main" id="{046743A1-200B-13B0-572F-481883DB198F}"/>
                  </a:ext>
                </a:extLst>
              </p14:cNvPr>
              <p14:cNvContentPartPr/>
              <p14:nvPr/>
            </p14:nvContentPartPr>
            <p14:xfrm>
              <a:off x="1337158" y="6072802"/>
              <a:ext cx="6012000" cy="68760"/>
            </p14:xfrm>
          </p:contentPart>
        </mc:Choice>
        <mc:Fallback xmlns="">
          <p:pic>
            <p:nvPicPr>
              <p:cNvPr id="21" name="Pennanteckning 20">
                <a:extLst>
                  <a:ext uri="{FF2B5EF4-FFF2-40B4-BE49-F238E27FC236}">
                    <a16:creationId xmlns:a16="http://schemas.microsoft.com/office/drawing/2014/main" id="{046743A1-200B-13B0-572F-481883DB198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283518" y="5964802"/>
                <a:ext cx="6119640" cy="28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03514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FC64D8E-987B-5A40-8165-03D7AA800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Pennanteckning 3">
                <a:extLst>
                  <a:ext uri="{FF2B5EF4-FFF2-40B4-BE49-F238E27FC236}">
                    <a16:creationId xmlns:a16="http://schemas.microsoft.com/office/drawing/2014/main" id="{3CFC4DAA-3879-1647-14E0-AB70D41B6FC0}"/>
                  </a:ext>
                </a:extLst>
              </p14:cNvPr>
              <p14:cNvContentPartPr/>
              <p14:nvPr/>
            </p14:nvContentPartPr>
            <p14:xfrm>
              <a:off x="1337158" y="4257682"/>
              <a:ext cx="3301560" cy="70560"/>
            </p14:xfrm>
          </p:contentPart>
        </mc:Choice>
        <mc:Fallback xmlns="">
          <p:pic>
            <p:nvPicPr>
              <p:cNvPr id="4" name="Pennanteckning 3">
                <a:extLst>
                  <a:ext uri="{FF2B5EF4-FFF2-40B4-BE49-F238E27FC236}">
                    <a16:creationId xmlns:a16="http://schemas.microsoft.com/office/drawing/2014/main" id="{3CFC4DAA-3879-1647-14E0-AB70D41B6F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83158" y="4150042"/>
                <a:ext cx="340920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Pennanteckning 4">
                <a:extLst>
                  <a:ext uri="{FF2B5EF4-FFF2-40B4-BE49-F238E27FC236}">
                    <a16:creationId xmlns:a16="http://schemas.microsoft.com/office/drawing/2014/main" id="{131C3AB7-F129-19F5-162D-B20D658E4CE3}"/>
                  </a:ext>
                </a:extLst>
              </p14:cNvPr>
              <p14:cNvContentPartPr/>
              <p14:nvPr/>
            </p14:nvContentPartPr>
            <p14:xfrm>
              <a:off x="1309798" y="1772602"/>
              <a:ext cx="6568200" cy="97560"/>
            </p14:xfrm>
          </p:contentPart>
        </mc:Choice>
        <mc:Fallback xmlns="">
          <p:pic>
            <p:nvPicPr>
              <p:cNvPr id="5" name="Pennanteckning 4">
                <a:extLst>
                  <a:ext uri="{FF2B5EF4-FFF2-40B4-BE49-F238E27FC236}">
                    <a16:creationId xmlns:a16="http://schemas.microsoft.com/office/drawing/2014/main" id="{131C3AB7-F129-19F5-162D-B20D658E4C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56158" y="1664962"/>
                <a:ext cx="667584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F0A44A49-EE30-640A-9FF3-D10A09CE02C2}"/>
                  </a:ext>
                </a:extLst>
              </p14:cNvPr>
              <p14:cNvContentPartPr/>
              <p14:nvPr/>
            </p14:nvContentPartPr>
            <p14:xfrm>
              <a:off x="1309798" y="2455162"/>
              <a:ext cx="4892760" cy="4248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F0A44A49-EE30-640A-9FF3-D10A09CE02C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56158" y="2347162"/>
                <a:ext cx="500040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FAAA06F8-21E3-8F61-06D0-AFF4C9C2792E}"/>
                  </a:ext>
                </a:extLst>
              </p14:cNvPr>
              <p14:cNvContentPartPr/>
              <p14:nvPr/>
            </p14:nvContentPartPr>
            <p14:xfrm>
              <a:off x="1282438" y="3519322"/>
              <a:ext cx="995040" cy="42840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FAAA06F8-21E3-8F61-06D0-AFF4C9C2792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28798" y="3411322"/>
                <a:ext cx="110268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9E88296B-F9F8-D84E-ED62-4C085C0F64A0}"/>
                  </a:ext>
                </a:extLst>
              </p14:cNvPr>
              <p14:cNvContentPartPr/>
              <p14:nvPr/>
            </p14:nvContentPartPr>
            <p14:xfrm>
              <a:off x="4694158" y="4257322"/>
              <a:ext cx="2834640" cy="84240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9E88296B-F9F8-D84E-ED62-4C085C0F64A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40518" y="4149322"/>
                <a:ext cx="2942280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Pennanteckning 12">
                <a:extLst>
                  <a:ext uri="{FF2B5EF4-FFF2-40B4-BE49-F238E27FC236}">
                    <a16:creationId xmlns:a16="http://schemas.microsoft.com/office/drawing/2014/main" id="{ED8BB76F-0F2B-CBBE-E406-60ED16DF6820}"/>
                  </a:ext>
                </a:extLst>
              </p14:cNvPr>
              <p14:cNvContentPartPr/>
              <p14:nvPr/>
            </p14:nvContentPartPr>
            <p14:xfrm>
              <a:off x="1337158" y="4625602"/>
              <a:ext cx="4188600" cy="69840"/>
            </p14:xfrm>
          </p:contentPart>
        </mc:Choice>
        <mc:Fallback xmlns="">
          <p:pic>
            <p:nvPicPr>
              <p:cNvPr id="13" name="Pennanteckning 12">
                <a:extLst>
                  <a:ext uri="{FF2B5EF4-FFF2-40B4-BE49-F238E27FC236}">
                    <a16:creationId xmlns:a16="http://schemas.microsoft.com/office/drawing/2014/main" id="{ED8BB76F-0F2B-CBBE-E406-60ED16DF682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83518" y="4517602"/>
                <a:ext cx="4296240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Pennanteckning 13">
                <a:extLst>
                  <a:ext uri="{FF2B5EF4-FFF2-40B4-BE49-F238E27FC236}">
                    <a16:creationId xmlns:a16="http://schemas.microsoft.com/office/drawing/2014/main" id="{8A0602A7-4E39-0841-6750-C4D7B8C78B81}"/>
                  </a:ext>
                </a:extLst>
              </p14:cNvPr>
              <p14:cNvContentPartPr/>
              <p14:nvPr/>
            </p14:nvContentPartPr>
            <p14:xfrm>
              <a:off x="5226598" y="4852042"/>
              <a:ext cx="5430600" cy="118440"/>
            </p14:xfrm>
          </p:contentPart>
        </mc:Choice>
        <mc:Fallback xmlns="">
          <p:pic>
            <p:nvPicPr>
              <p:cNvPr id="14" name="Pennanteckning 13">
                <a:extLst>
                  <a:ext uri="{FF2B5EF4-FFF2-40B4-BE49-F238E27FC236}">
                    <a16:creationId xmlns:a16="http://schemas.microsoft.com/office/drawing/2014/main" id="{8A0602A7-4E39-0841-6750-C4D7B8C78B8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72598" y="4744402"/>
                <a:ext cx="553824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Pennanteckning 14">
                <a:extLst>
                  <a:ext uri="{FF2B5EF4-FFF2-40B4-BE49-F238E27FC236}">
                    <a16:creationId xmlns:a16="http://schemas.microsoft.com/office/drawing/2014/main" id="{E4DEAB9A-D3B1-6285-14A5-526BE30D6A88}"/>
                  </a:ext>
                </a:extLst>
              </p14:cNvPr>
              <p14:cNvContentPartPr/>
              <p14:nvPr/>
            </p14:nvContentPartPr>
            <p14:xfrm>
              <a:off x="1309798" y="5176762"/>
              <a:ext cx="1027800" cy="36720"/>
            </p14:xfrm>
          </p:contentPart>
        </mc:Choice>
        <mc:Fallback xmlns="">
          <p:pic>
            <p:nvPicPr>
              <p:cNvPr id="15" name="Pennanteckning 14">
                <a:extLst>
                  <a:ext uri="{FF2B5EF4-FFF2-40B4-BE49-F238E27FC236}">
                    <a16:creationId xmlns:a16="http://schemas.microsoft.com/office/drawing/2014/main" id="{E4DEAB9A-D3B1-6285-14A5-526BE30D6A8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56158" y="5069122"/>
                <a:ext cx="113544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Pennanteckning 15">
                <a:extLst>
                  <a:ext uri="{FF2B5EF4-FFF2-40B4-BE49-F238E27FC236}">
                    <a16:creationId xmlns:a16="http://schemas.microsoft.com/office/drawing/2014/main" id="{634A9459-4788-45B6-2190-2594A672B1E0}"/>
                  </a:ext>
                </a:extLst>
              </p14:cNvPr>
              <p14:cNvContentPartPr/>
              <p14:nvPr/>
            </p14:nvContentPartPr>
            <p14:xfrm>
              <a:off x="1337158" y="5948962"/>
              <a:ext cx="5645880" cy="45000"/>
            </p14:xfrm>
          </p:contentPart>
        </mc:Choice>
        <mc:Fallback xmlns="">
          <p:pic>
            <p:nvPicPr>
              <p:cNvPr id="16" name="Pennanteckning 15">
                <a:extLst>
                  <a:ext uri="{FF2B5EF4-FFF2-40B4-BE49-F238E27FC236}">
                    <a16:creationId xmlns:a16="http://schemas.microsoft.com/office/drawing/2014/main" id="{634A9459-4788-45B6-2190-2594A672B1E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283518" y="5841322"/>
                <a:ext cx="575352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Pennanteckning 16">
                <a:extLst>
                  <a:ext uri="{FF2B5EF4-FFF2-40B4-BE49-F238E27FC236}">
                    <a16:creationId xmlns:a16="http://schemas.microsoft.com/office/drawing/2014/main" id="{D3C2F030-6F89-BA53-FDC6-437D254411BE}"/>
                  </a:ext>
                </a:extLst>
              </p14:cNvPr>
              <p14:cNvContentPartPr/>
              <p14:nvPr/>
            </p14:nvContentPartPr>
            <p14:xfrm>
              <a:off x="2551438" y="3209722"/>
              <a:ext cx="6117120" cy="94680"/>
            </p14:xfrm>
          </p:contentPart>
        </mc:Choice>
        <mc:Fallback xmlns="">
          <p:pic>
            <p:nvPicPr>
              <p:cNvPr id="17" name="Pennanteckning 16">
                <a:extLst>
                  <a:ext uri="{FF2B5EF4-FFF2-40B4-BE49-F238E27FC236}">
                    <a16:creationId xmlns:a16="http://schemas.microsoft.com/office/drawing/2014/main" id="{D3C2F030-6F89-BA53-FDC6-437D254411B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497798" y="3101722"/>
                <a:ext cx="622476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Pennanteckning 17">
                <a:extLst>
                  <a:ext uri="{FF2B5EF4-FFF2-40B4-BE49-F238E27FC236}">
                    <a16:creationId xmlns:a16="http://schemas.microsoft.com/office/drawing/2014/main" id="{16797491-D331-03BC-B326-12638D209E63}"/>
                  </a:ext>
                </a:extLst>
              </p14:cNvPr>
              <p14:cNvContentPartPr/>
              <p14:nvPr/>
            </p14:nvContentPartPr>
            <p14:xfrm>
              <a:off x="9607438" y="3219442"/>
              <a:ext cx="1478520" cy="30960"/>
            </p14:xfrm>
          </p:contentPart>
        </mc:Choice>
        <mc:Fallback xmlns="">
          <p:pic>
            <p:nvPicPr>
              <p:cNvPr id="18" name="Pennanteckning 17">
                <a:extLst>
                  <a:ext uri="{FF2B5EF4-FFF2-40B4-BE49-F238E27FC236}">
                    <a16:creationId xmlns:a16="http://schemas.microsoft.com/office/drawing/2014/main" id="{16797491-D331-03BC-B326-12638D209E6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553798" y="3111802"/>
                <a:ext cx="1586160" cy="24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0250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BE6AA7D-E1E6-974D-657C-8D28F5145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3408" cy="685720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Pennanteckning 4">
                <a:extLst>
                  <a:ext uri="{FF2B5EF4-FFF2-40B4-BE49-F238E27FC236}">
                    <a16:creationId xmlns:a16="http://schemas.microsoft.com/office/drawing/2014/main" id="{8204A0C7-6504-F02B-F73C-1282B811DFD6}"/>
                  </a:ext>
                </a:extLst>
              </p14:cNvPr>
              <p14:cNvContentPartPr/>
              <p14:nvPr/>
            </p14:nvContentPartPr>
            <p14:xfrm>
              <a:off x="1323478" y="2782762"/>
              <a:ext cx="5403240" cy="69480"/>
            </p14:xfrm>
          </p:contentPart>
        </mc:Choice>
        <mc:Fallback xmlns="">
          <p:pic>
            <p:nvPicPr>
              <p:cNvPr id="5" name="Pennanteckning 4">
                <a:extLst>
                  <a:ext uri="{FF2B5EF4-FFF2-40B4-BE49-F238E27FC236}">
                    <a16:creationId xmlns:a16="http://schemas.microsoft.com/office/drawing/2014/main" id="{8204A0C7-6504-F02B-F73C-1282B811DFD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69478" y="2674762"/>
                <a:ext cx="551088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98955A70-F586-F485-9D0C-BC83C13398F2}"/>
                  </a:ext>
                </a:extLst>
              </p14:cNvPr>
              <p14:cNvContentPartPr/>
              <p14:nvPr/>
            </p14:nvContentPartPr>
            <p14:xfrm>
              <a:off x="1309798" y="3233122"/>
              <a:ext cx="2169720" cy="5688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98955A70-F586-F485-9D0C-BC83C13398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56158" y="3125482"/>
                <a:ext cx="227736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CE7BAE14-0BC2-9E8C-F7EE-9B00195D879F}"/>
                  </a:ext>
                </a:extLst>
              </p14:cNvPr>
              <p14:cNvContentPartPr/>
              <p14:nvPr/>
            </p14:nvContentPartPr>
            <p14:xfrm>
              <a:off x="1309798" y="3697162"/>
              <a:ext cx="1934640" cy="3096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CE7BAE14-0BC2-9E8C-F7EE-9B00195D879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56158" y="3589162"/>
                <a:ext cx="204228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CDC97453-85E9-4315-5D9E-DAC68F822A27}"/>
                  </a:ext>
                </a:extLst>
              </p14:cNvPr>
              <p14:cNvContentPartPr/>
              <p14:nvPr/>
            </p14:nvContentPartPr>
            <p14:xfrm>
              <a:off x="3264598" y="3684202"/>
              <a:ext cx="78840" cy="360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CDC97453-85E9-4315-5D9E-DAC68F822A2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10958" y="3576562"/>
                <a:ext cx="1864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DF5D724A-8C65-3F30-6D62-C8BF41DBDCFD}"/>
                  </a:ext>
                </a:extLst>
              </p14:cNvPr>
              <p14:cNvContentPartPr/>
              <p14:nvPr/>
            </p14:nvContentPartPr>
            <p14:xfrm>
              <a:off x="1323478" y="4092802"/>
              <a:ext cx="1923480" cy="5616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DF5D724A-8C65-3F30-6D62-C8BF41DBDCF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69478" y="3985162"/>
                <a:ext cx="203112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FA0695DD-0B33-2FA3-9955-3D835FDF7A94}"/>
                  </a:ext>
                </a:extLst>
              </p14:cNvPr>
              <p14:cNvContentPartPr/>
              <p14:nvPr/>
            </p14:nvContentPartPr>
            <p14:xfrm>
              <a:off x="1309798" y="4530922"/>
              <a:ext cx="1336320" cy="27360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FA0695DD-0B33-2FA3-9955-3D835FDF7A9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56158" y="4422922"/>
                <a:ext cx="144396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Pennanteckning 10">
                <a:extLst>
                  <a:ext uri="{FF2B5EF4-FFF2-40B4-BE49-F238E27FC236}">
                    <a16:creationId xmlns:a16="http://schemas.microsoft.com/office/drawing/2014/main" id="{437BFCF2-5882-FE0E-12B6-995EF06EE397}"/>
                  </a:ext>
                </a:extLst>
              </p14:cNvPr>
              <p14:cNvContentPartPr/>
              <p14:nvPr/>
            </p14:nvContentPartPr>
            <p14:xfrm>
              <a:off x="1268758" y="4965082"/>
              <a:ext cx="3015720" cy="44640"/>
            </p14:xfrm>
          </p:contentPart>
        </mc:Choice>
        <mc:Fallback xmlns="">
          <p:pic>
            <p:nvPicPr>
              <p:cNvPr id="11" name="Pennanteckning 10">
                <a:extLst>
                  <a:ext uri="{FF2B5EF4-FFF2-40B4-BE49-F238E27FC236}">
                    <a16:creationId xmlns:a16="http://schemas.microsoft.com/office/drawing/2014/main" id="{437BFCF2-5882-FE0E-12B6-995EF06EE39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14758" y="4857442"/>
                <a:ext cx="3123360" cy="2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2FF6CFC2-761B-95CE-3E31-F0FAB4B1E2CC}"/>
                  </a:ext>
                </a:extLst>
              </p14:cNvPr>
              <p14:cNvContentPartPr/>
              <p14:nvPr/>
            </p14:nvContentPartPr>
            <p14:xfrm>
              <a:off x="1282438" y="5662402"/>
              <a:ext cx="3251160" cy="85320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2FF6CFC2-761B-95CE-3E31-F0FAB4B1E2C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28798" y="5554762"/>
                <a:ext cx="335880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Pennanteckning 12">
                <a:extLst>
                  <a:ext uri="{FF2B5EF4-FFF2-40B4-BE49-F238E27FC236}">
                    <a16:creationId xmlns:a16="http://schemas.microsoft.com/office/drawing/2014/main" id="{2F13E2D7-0151-6F03-7A36-84211F8ECAEC}"/>
                  </a:ext>
                </a:extLst>
              </p14:cNvPr>
              <p14:cNvContentPartPr/>
              <p14:nvPr/>
            </p14:nvContentPartPr>
            <p14:xfrm>
              <a:off x="1296118" y="6100162"/>
              <a:ext cx="3438000" cy="69840"/>
            </p14:xfrm>
          </p:contentPart>
        </mc:Choice>
        <mc:Fallback xmlns="">
          <p:pic>
            <p:nvPicPr>
              <p:cNvPr id="13" name="Pennanteckning 12">
                <a:extLst>
                  <a:ext uri="{FF2B5EF4-FFF2-40B4-BE49-F238E27FC236}">
                    <a16:creationId xmlns:a16="http://schemas.microsoft.com/office/drawing/2014/main" id="{2F13E2D7-0151-6F03-7A36-84211F8ECAE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242118" y="5992162"/>
                <a:ext cx="3545640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Pennanteckning 13">
                <a:extLst>
                  <a:ext uri="{FF2B5EF4-FFF2-40B4-BE49-F238E27FC236}">
                    <a16:creationId xmlns:a16="http://schemas.microsoft.com/office/drawing/2014/main" id="{07965A26-2FA1-5CDD-E26F-4884699802B8}"/>
                  </a:ext>
                </a:extLst>
              </p14:cNvPr>
              <p14:cNvContentPartPr/>
              <p14:nvPr/>
            </p14:nvContentPartPr>
            <p14:xfrm>
              <a:off x="10453798" y="4967602"/>
              <a:ext cx="684000" cy="24480"/>
            </p14:xfrm>
          </p:contentPart>
        </mc:Choice>
        <mc:Fallback xmlns="">
          <p:pic>
            <p:nvPicPr>
              <p:cNvPr id="14" name="Pennanteckning 13">
                <a:extLst>
                  <a:ext uri="{FF2B5EF4-FFF2-40B4-BE49-F238E27FC236}">
                    <a16:creationId xmlns:a16="http://schemas.microsoft.com/office/drawing/2014/main" id="{07965A26-2FA1-5CDD-E26F-4884699802B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400158" y="4859962"/>
                <a:ext cx="7916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Pennanteckning 14">
                <a:extLst>
                  <a:ext uri="{FF2B5EF4-FFF2-40B4-BE49-F238E27FC236}">
                    <a16:creationId xmlns:a16="http://schemas.microsoft.com/office/drawing/2014/main" id="{6E133443-C487-40A6-6CA4-04BC6CEC135A}"/>
                  </a:ext>
                </a:extLst>
              </p14:cNvPr>
              <p14:cNvContentPartPr/>
              <p14:nvPr/>
            </p14:nvContentPartPr>
            <p14:xfrm>
              <a:off x="1296118" y="5294482"/>
              <a:ext cx="1773360" cy="15480"/>
            </p14:xfrm>
          </p:contentPart>
        </mc:Choice>
        <mc:Fallback xmlns="">
          <p:pic>
            <p:nvPicPr>
              <p:cNvPr id="15" name="Pennanteckning 14">
                <a:extLst>
                  <a:ext uri="{FF2B5EF4-FFF2-40B4-BE49-F238E27FC236}">
                    <a16:creationId xmlns:a16="http://schemas.microsoft.com/office/drawing/2014/main" id="{6E133443-C487-40A6-6CA4-04BC6CEC135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242118" y="5186842"/>
                <a:ext cx="1881000" cy="23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4550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8957911-6F46-20F2-C7D0-56698D943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Pennanteckning 3">
                <a:extLst>
                  <a:ext uri="{FF2B5EF4-FFF2-40B4-BE49-F238E27FC236}">
                    <a16:creationId xmlns:a16="http://schemas.microsoft.com/office/drawing/2014/main" id="{F9192B70-5B57-74D9-5796-EEFAC96CAEB8}"/>
                  </a:ext>
                </a:extLst>
              </p14:cNvPr>
              <p14:cNvContentPartPr/>
              <p14:nvPr/>
            </p14:nvContentPartPr>
            <p14:xfrm>
              <a:off x="2087758" y="1403242"/>
              <a:ext cx="2414880" cy="57600"/>
            </p14:xfrm>
          </p:contentPart>
        </mc:Choice>
        <mc:Fallback xmlns="">
          <p:pic>
            <p:nvPicPr>
              <p:cNvPr id="4" name="Pennanteckning 3">
                <a:extLst>
                  <a:ext uri="{FF2B5EF4-FFF2-40B4-BE49-F238E27FC236}">
                    <a16:creationId xmlns:a16="http://schemas.microsoft.com/office/drawing/2014/main" id="{F9192B70-5B57-74D9-5796-EEFAC96CAEB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34118" y="1295242"/>
                <a:ext cx="2522520" cy="27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Pennanteckning 4">
                <a:extLst>
                  <a:ext uri="{FF2B5EF4-FFF2-40B4-BE49-F238E27FC236}">
                    <a16:creationId xmlns:a16="http://schemas.microsoft.com/office/drawing/2014/main" id="{3E837B3C-4437-11AC-D256-C606C49E092B}"/>
                  </a:ext>
                </a:extLst>
              </p14:cNvPr>
              <p14:cNvContentPartPr/>
              <p14:nvPr/>
            </p14:nvContentPartPr>
            <p14:xfrm>
              <a:off x="1309798" y="1815082"/>
              <a:ext cx="1745640" cy="360"/>
            </p14:xfrm>
          </p:contentPart>
        </mc:Choice>
        <mc:Fallback xmlns="">
          <p:pic>
            <p:nvPicPr>
              <p:cNvPr id="5" name="Pennanteckning 4">
                <a:extLst>
                  <a:ext uri="{FF2B5EF4-FFF2-40B4-BE49-F238E27FC236}">
                    <a16:creationId xmlns:a16="http://schemas.microsoft.com/office/drawing/2014/main" id="{3E837B3C-4437-11AC-D256-C606C49E092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56158" y="1707082"/>
                <a:ext cx="18532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FA898EE9-9B3D-AD92-6842-10CE63B27729}"/>
                  </a:ext>
                </a:extLst>
              </p14:cNvPr>
              <p14:cNvContentPartPr/>
              <p14:nvPr/>
            </p14:nvContentPartPr>
            <p14:xfrm>
              <a:off x="6100318" y="1772962"/>
              <a:ext cx="3516120" cy="7020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FA898EE9-9B3D-AD92-6842-10CE63B2772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46678" y="1665322"/>
                <a:ext cx="362376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B637B6BB-0152-648C-C562-1DC8210FEAAE}"/>
                  </a:ext>
                </a:extLst>
              </p14:cNvPr>
              <p14:cNvContentPartPr/>
              <p14:nvPr/>
            </p14:nvContentPartPr>
            <p14:xfrm>
              <a:off x="1309798" y="3587722"/>
              <a:ext cx="5935680" cy="4248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B637B6BB-0152-648C-C562-1DC8210FEAA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6158" y="3480082"/>
                <a:ext cx="604332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29545324-E70E-91A8-621A-5B9691DBF549}"/>
                  </a:ext>
                </a:extLst>
              </p14:cNvPr>
              <p14:cNvContentPartPr/>
              <p14:nvPr/>
            </p14:nvContentPartPr>
            <p14:xfrm>
              <a:off x="1255078" y="4268842"/>
              <a:ext cx="2469240" cy="30960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29545324-E70E-91A8-621A-5B9691DBF54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01438" y="4160842"/>
                <a:ext cx="257688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FEC0D810-687D-0A78-5022-08561966B416}"/>
                  </a:ext>
                </a:extLst>
              </p14:cNvPr>
              <p14:cNvContentPartPr/>
              <p14:nvPr/>
            </p14:nvContentPartPr>
            <p14:xfrm>
              <a:off x="1296118" y="2443282"/>
              <a:ext cx="528840" cy="70200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FEC0D810-687D-0A78-5022-08561966B41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42118" y="2335642"/>
                <a:ext cx="63648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Pennanteckning 10">
                <a:extLst>
                  <a:ext uri="{FF2B5EF4-FFF2-40B4-BE49-F238E27FC236}">
                    <a16:creationId xmlns:a16="http://schemas.microsoft.com/office/drawing/2014/main" id="{9AA0881D-DA2E-4019-FD9B-904413822B0E}"/>
                  </a:ext>
                </a:extLst>
              </p14:cNvPr>
              <p14:cNvContentPartPr/>
              <p14:nvPr/>
            </p14:nvContentPartPr>
            <p14:xfrm>
              <a:off x="2674918" y="2441842"/>
              <a:ext cx="1459080" cy="15120"/>
            </p14:xfrm>
          </p:contentPart>
        </mc:Choice>
        <mc:Fallback xmlns="">
          <p:pic>
            <p:nvPicPr>
              <p:cNvPr id="11" name="Pennanteckning 10">
                <a:extLst>
                  <a:ext uri="{FF2B5EF4-FFF2-40B4-BE49-F238E27FC236}">
                    <a16:creationId xmlns:a16="http://schemas.microsoft.com/office/drawing/2014/main" id="{9AA0881D-DA2E-4019-FD9B-904413822B0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620918" y="2333842"/>
                <a:ext cx="156672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1169F747-8CEB-8222-85B0-9A4375BD415A}"/>
                  </a:ext>
                </a:extLst>
              </p14:cNvPr>
              <p14:cNvContentPartPr/>
              <p14:nvPr/>
            </p14:nvContentPartPr>
            <p14:xfrm>
              <a:off x="4748878" y="2415202"/>
              <a:ext cx="2605320" cy="55440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1169F747-8CEB-8222-85B0-9A4375BD415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695238" y="2307562"/>
                <a:ext cx="271296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Pennanteckning 12">
                <a:extLst>
                  <a:ext uri="{FF2B5EF4-FFF2-40B4-BE49-F238E27FC236}">
                    <a16:creationId xmlns:a16="http://schemas.microsoft.com/office/drawing/2014/main" id="{BFA39537-D0F3-2244-0A4C-63CB65644807}"/>
                  </a:ext>
                </a:extLst>
              </p14:cNvPr>
              <p14:cNvContentPartPr/>
              <p14:nvPr/>
            </p14:nvContentPartPr>
            <p14:xfrm>
              <a:off x="7847038" y="3587722"/>
              <a:ext cx="2504880" cy="70560"/>
            </p14:xfrm>
          </p:contentPart>
        </mc:Choice>
        <mc:Fallback xmlns="">
          <p:pic>
            <p:nvPicPr>
              <p:cNvPr id="13" name="Pennanteckning 12">
                <a:extLst>
                  <a:ext uri="{FF2B5EF4-FFF2-40B4-BE49-F238E27FC236}">
                    <a16:creationId xmlns:a16="http://schemas.microsoft.com/office/drawing/2014/main" id="{BFA39537-D0F3-2244-0A4C-63CB6564480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793038" y="3480082"/>
                <a:ext cx="261252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Pennanteckning 13">
                <a:extLst>
                  <a:ext uri="{FF2B5EF4-FFF2-40B4-BE49-F238E27FC236}">
                    <a16:creationId xmlns:a16="http://schemas.microsoft.com/office/drawing/2014/main" id="{671A1B74-87F1-2F4F-21AA-ED238CD4044D}"/>
                  </a:ext>
                </a:extLst>
              </p14:cNvPr>
              <p14:cNvContentPartPr/>
              <p14:nvPr/>
            </p14:nvContentPartPr>
            <p14:xfrm>
              <a:off x="1282438" y="5033122"/>
              <a:ext cx="3315240" cy="58680"/>
            </p14:xfrm>
          </p:contentPart>
        </mc:Choice>
        <mc:Fallback xmlns="">
          <p:pic>
            <p:nvPicPr>
              <p:cNvPr id="14" name="Pennanteckning 13">
                <a:extLst>
                  <a:ext uri="{FF2B5EF4-FFF2-40B4-BE49-F238E27FC236}">
                    <a16:creationId xmlns:a16="http://schemas.microsoft.com/office/drawing/2014/main" id="{671A1B74-87F1-2F4F-21AA-ED238CD4044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228798" y="4925482"/>
                <a:ext cx="342288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Pennanteckning 14">
                <a:extLst>
                  <a:ext uri="{FF2B5EF4-FFF2-40B4-BE49-F238E27FC236}">
                    <a16:creationId xmlns:a16="http://schemas.microsoft.com/office/drawing/2014/main" id="{5FE20BE5-D31F-8D6F-7690-36E7FE835E3C}"/>
                  </a:ext>
                </a:extLst>
              </p14:cNvPr>
              <p14:cNvContentPartPr/>
              <p14:nvPr/>
            </p14:nvContentPartPr>
            <p14:xfrm>
              <a:off x="5404078" y="5035282"/>
              <a:ext cx="2087640" cy="69840"/>
            </p14:xfrm>
          </p:contentPart>
        </mc:Choice>
        <mc:Fallback xmlns="">
          <p:pic>
            <p:nvPicPr>
              <p:cNvPr id="15" name="Pennanteckning 14">
                <a:extLst>
                  <a:ext uri="{FF2B5EF4-FFF2-40B4-BE49-F238E27FC236}">
                    <a16:creationId xmlns:a16="http://schemas.microsoft.com/office/drawing/2014/main" id="{5FE20BE5-D31F-8D6F-7690-36E7FE835E3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350078" y="4927282"/>
                <a:ext cx="2195280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Pennanteckning 16">
                <a:extLst>
                  <a:ext uri="{FF2B5EF4-FFF2-40B4-BE49-F238E27FC236}">
                    <a16:creationId xmlns:a16="http://schemas.microsoft.com/office/drawing/2014/main" id="{396C2C9B-53F1-0115-7483-E7E6C91C4276}"/>
                  </a:ext>
                </a:extLst>
              </p14:cNvPr>
              <p14:cNvContentPartPr/>
              <p14:nvPr/>
            </p14:nvContentPartPr>
            <p14:xfrm>
              <a:off x="1323478" y="5388802"/>
              <a:ext cx="2756160" cy="84600"/>
            </p14:xfrm>
          </p:contentPart>
        </mc:Choice>
        <mc:Fallback xmlns="">
          <p:pic>
            <p:nvPicPr>
              <p:cNvPr id="17" name="Pennanteckning 16">
                <a:extLst>
                  <a:ext uri="{FF2B5EF4-FFF2-40B4-BE49-F238E27FC236}">
                    <a16:creationId xmlns:a16="http://schemas.microsoft.com/office/drawing/2014/main" id="{396C2C9B-53F1-0115-7483-E7E6C91C4276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269478" y="5280802"/>
                <a:ext cx="286380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Pennanteckning 17">
                <a:extLst>
                  <a:ext uri="{FF2B5EF4-FFF2-40B4-BE49-F238E27FC236}">
                    <a16:creationId xmlns:a16="http://schemas.microsoft.com/office/drawing/2014/main" id="{792E06E9-86E0-A3A6-5C77-09E0914DB4E7}"/>
                  </a:ext>
                </a:extLst>
              </p14:cNvPr>
              <p14:cNvContentPartPr/>
              <p14:nvPr/>
            </p14:nvContentPartPr>
            <p14:xfrm>
              <a:off x="5049118" y="5403562"/>
              <a:ext cx="2039040" cy="56520"/>
            </p14:xfrm>
          </p:contentPart>
        </mc:Choice>
        <mc:Fallback xmlns="">
          <p:pic>
            <p:nvPicPr>
              <p:cNvPr id="18" name="Pennanteckning 17">
                <a:extLst>
                  <a:ext uri="{FF2B5EF4-FFF2-40B4-BE49-F238E27FC236}">
                    <a16:creationId xmlns:a16="http://schemas.microsoft.com/office/drawing/2014/main" id="{792E06E9-86E0-A3A6-5C77-09E0914DB4E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995478" y="5295562"/>
                <a:ext cx="214668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Pennanteckning 18">
                <a:extLst>
                  <a:ext uri="{FF2B5EF4-FFF2-40B4-BE49-F238E27FC236}">
                    <a16:creationId xmlns:a16="http://schemas.microsoft.com/office/drawing/2014/main" id="{59BDDF33-0F94-1D83-FE34-1C91614668F0}"/>
                  </a:ext>
                </a:extLst>
              </p14:cNvPr>
              <p14:cNvContentPartPr/>
              <p14:nvPr/>
            </p14:nvContentPartPr>
            <p14:xfrm>
              <a:off x="3370798" y="6168202"/>
              <a:ext cx="3752280" cy="83520"/>
            </p14:xfrm>
          </p:contentPart>
        </mc:Choice>
        <mc:Fallback xmlns="">
          <p:pic>
            <p:nvPicPr>
              <p:cNvPr id="19" name="Pennanteckning 18">
                <a:extLst>
                  <a:ext uri="{FF2B5EF4-FFF2-40B4-BE49-F238E27FC236}">
                    <a16:creationId xmlns:a16="http://schemas.microsoft.com/office/drawing/2014/main" id="{59BDDF33-0F94-1D83-FE34-1C91614668F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316798" y="6060202"/>
                <a:ext cx="385992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Pennanteckning 19">
                <a:extLst>
                  <a:ext uri="{FF2B5EF4-FFF2-40B4-BE49-F238E27FC236}">
                    <a16:creationId xmlns:a16="http://schemas.microsoft.com/office/drawing/2014/main" id="{5162FC91-D5AF-FED7-7A9D-31FE0741A818}"/>
                  </a:ext>
                </a:extLst>
              </p14:cNvPr>
              <p14:cNvContentPartPr/>
              <p14:nvPr/>
            </p14:nvContentPartPr>
            <p14:xfrm>
              <a:off x="1255078" y="6208522"/>
              <a:ext cx="875160" cy="50400"/>
            </p14:xfrm>
          </p:contentPart>
        </mc:Choice>
        <mc:Fallback xmlns="">
          <p:pic>
            <p:nvPicPr>
              <p:cNvPr id="20" name="Pennanteckning 19">
                <a:extLst>
                  <a:ext uri="{FF2B5EF4-FFF2-40B4-BE49-F238E27FC236}">
                    <a16:creationId xmlns:a16="http://schemas.microsoft.com/office/drawing/2014/main" id="{5162FC91-D5AF-FED7-7A9D-31FE0741A81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01438" y="6100522"/>
                <a:ext cx="982800" cy="2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Pennanteckning 20">
                <a:extLst>
                  <a:ext uri="{FF2B5EF4-FFF2-40B4-BE49-F238E27FC236}">
                    <a16:creationId xmlns:a16="http://schemas.microsoft.com/office/drawing/2014/main" id="{75644515-3074-EFC6-D9AC-215B12BF635D}"/>
                  </a:ext>
                </a:extLst>
              </p14:cNvPr>
              <p14:cNvContentPartPr/>
              <p14:nvPr/>
            </p14:nvContentPartPr>
            <p14:xfrm>
              <a:off x="3602638" y="5771482"/>
              <a:ext cx="3996360" cy="69840"/>
            </p14:xfrm>
          </p:contentPart>
        </mc:Choice>
        <mc:Fallback xmlns="">
          <p:pic>
            <p:nvPicPr>
              <p:cNvPr id="21" name="Pennanteckning 20">
                <a:extLst>
                  <a:ext uri="{FF2B5EF4-FFF2-40B4-BE49-F238E27FC236}">
                    <a16:creationId xmlns:a16="http://schemas.microsoft.com/office/drawing/2014/main" id="{75644515-3074-EFC6-D9AC-215B12BF635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548998" y="5663482"/>
                <a:ext cx="4104000" cy="28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631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7D3C80F-B0C3-BF8F-F51F-EEAC0391D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Pennanteckning 3">
                <a:extLst>
                  <a:ext uri="{FF2B5EF4-FFF2-40B4-BE49-F238E27FC236}">
                    <a16:creationId xmlns:a16="http://schemas.microsoft.com/office/drawing/2014/main" id="{59287181-3E8C-7674-D877-B40C5D8FD019}"/>
                  </a:ext>
                </a:extLst>
              </p14:cNvPr>
              <p14:cNvContentPartPr/>
              <p14:nvPr/>
            </p14:nvContentPartPr>
            <p14:xfrm>
              <a:off x="1323478" y="2796442"/>
              <a:ext cx="7354800" cy="70200"/>
            </p14:xfrm>
          </p:contentPart>
        </mc:Choice>
        <mc:Fallback xmlns="">
          <p:pic>
            <p:nvPicPr>
              <p:cNvPr id="4" name="Pennanteckning 3">
                <a:extLst>
                  <a:ext uri="{FF2B5EF4-FFF2-40B4-BE49-F238E27FC236}">
                    <a16:creationId xmlns:a16="http://schemas.microsoft.com/office/drawing/2014/main" id="{59287181-3E8C-7674-D877-B40C5D8FD0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69478" y="2688802"/>
                <a:ext cx="746244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Pennanteckning 4">
                <a:extLst>
                  <a:ext uri="{FF2B5EF4-FFF2-40B4-BE49-F238E27FC236}">
                    <a16:creationId xmlns:a16="http://schemas.microsoft.com/office/drawing/2014/main" id="{70790194-8ACB-12B3-4281-2E43BB31839A}"/>
                  </a:ext>
                </a:extLst>
              </p14:cNvPr>
              <p14:cNvContentPartPr/>
              <p14:nvPr/>
            </p14:nvContentPartPr>
            <p14:xfrm>
              <a:off x="1296118" y="4080562"/>
              <a:ext cx="3768120" cy="82800"/>
            </p14:xfrm>
          </p:contentPart>
        </mc:Choice>
        <mc:Fallback xmlns="">
          <p:pic>
            <p:nvPicPr>
              <p:cNvPr id="5" name="Pennanteckning 4">
                <a:extLst>
                  <a:ext uri="{FF2B5EF4-FFF2-40B4-BE49-F238E27FC236}">
                    <a16:creationId xmlns:a16="http://schemas.microsoft.com/office/drawing/2014/main" id="{70790194-8ACB-12B3-4281-2E43BB31839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2118" y="3972562"/>
                <a:ext cx="387576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4373EB3A-A47C-51F6-0809-4B5160A84A84}"/>
                  </a:ext>
                </a:extLst>
              </p14:cNvPr>
              <p14:cNvContentPartPr/>
              <p14:nvPr/>
            </p14:nvContentPartPr>
            <p14:xfrm>
              <a:off x="1309798" y="4488442"/>
              <a:ext cx="2646360" cy="5580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4373EB3A-A47C-51F6-0809-4B5160A84A8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56158" y="4380802"/>
                <a:ext cx="275400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80DB91DA-9EDA-DBFD-EF52-F4BE188F5B4D}"/>
                  </a:ext>
                </a:extLst>
              </p14:cNvPr>
              <p14:cNvContentPartPr/>
              <p14:nvPr/>
            </p14:nvContentPartPr>
            <p14:xfrm>
              <a:off x="5595238" y="4488442"/>
              <a:ext cx="3874680" cy="4356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80DB91DA-9EDA-DBFD-EF52-F4BE188F5B4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41598" y="4380802"/>
                <a:ext cx="398232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146C1087-F3D1-F97D-42CC-C90BBC76043B}"/>
                  </a:ext>
                </a:extLst>
              </p14:cNvPr>
              <p14:cNvContentPartPr/>
              <p14:nvPr/>
            </p14:nvContentPartPr>
            <p14:xfrm>
              <a:off x="1350838" y="4924402"/>
              <a:ext cx="1910520" cy="43560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146C1087-F3D1-F97D-42CC-C90BBC76043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96838" y="4816402"/>
                <a:ext cx="201816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892A84FD-F253-E669-D6B7-17002A81EE0F}"/>
                  </a:ext>
                </a:extLst>
              </p14:cNvPr>
              <p14:cNvContentPartPr/>
              <p14:nvPr/>
            </p14:nvContentPartPr>
            <p14:xfrm>
              <a:off x="1323478" y="5334802"/>
              <a:ext cx="981720" cy="11160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892A84FD-F253-E669-D6B7-17002A81EE0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69478" y="5226802"/>
                <a:ext cx="1089360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Pennanteckning 10">
                <a:extLst>
                  <a:ext uri="{FF2B5EF4-FFF2-40B4-BE49-F238E27FC236}">
                    <a16:creationId xmlns:a16="http://schemas.microsoft.com/office/drawing/2014/main" id="{3DBD6764-579D-CDBA-3735-BBDB4BA4A36D}"/>
                  </a:ext>
                </a:extLst>
              </p14:cNvPr>
              <p14:cNvContentPartPr/>
              <p14:nvPr/>
            </p14:nvContentPartPr>
            <p14:xfrm>
              <a:off x="4175758" y="5349562"/>
              <a:ext cx="4229640" cy="68760"/>
            </p14:xfrm>
          </p:contentPart>
        </mc:Choice>
        <mc:Fallback xmlns="">
          <p:pic>
            <p:nvPicPr>
              <p:cNvPr id="11" name="Pennanteckning 10">
                <a:extLst>
                  <a:ext uri="{FF2B5EF4-FFF2-40B4-BE49-F238E27FC236}">
                    <a16:creationId xmlns:a16="http://schemas.microsoft.com/office/drawing/2014/main" id="{3DBD6764-579D-CDBA-3735-BBDB4BA4A36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122118" y="5241562"/>
                <a:ext cx="4337280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207027BA-09F8-2012-849F-C3224BF103CC}"/>
                  </a:ext>
                </a:extLst>
              </p14:cNvPr>
              <p14:cNvContentPartPr/>
              <p14:nvPr/>
            </p14:nvContentPartPr>
            <p14:xfrm>
              <a:off x="1296118" y="5798842"/>
              <a:ext cx="4544280" cy="55800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207027BA-09F8-2012-849F-C3224BF103C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42118" y="5691202"/>
                <a:ext cx="4651920" cy="27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6588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F8EA294-2AE8-0FAB-1ADF-60570EE89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93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738F3EF-880A-361E-FC1C-E01DEEAA6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25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74CDBC3-C0ED-1900-5DA8-53C26B934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60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418383-437F-C183-B2D2-629B643CD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ln w="101600">
            <a:solidFill>
              <a:srgbClr val="FFFF00"/>
            </a:solidFill>
          </a:ln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 3">
            <a:extLst>
              <a:ext uri="{FF2B5EF4-FFF2-40B4-BE49-F238E27FC236}">
                <a16:creationId xmlns:a16="http://schemas.microsoft.com/office/drawing/2014/main" id="{0C58B443-96F2-36E8-D526-5E145E5A7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62" y="191452"/>
            <a:ext cx="908898" cy="147874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8ED48FE5-05FC-A25F-254B-9258B47ED62A}"/>
              </a:ext>
            </a:extLst>
          </p:cNvPr>
          <p:cNvSpPr txBox="1"/>
          <p:nvPr/>
        </p:nvSpPr>
        <p:spPr>
          <a:xfrm>
            <a:off x="1160059" y="620969"/>
            <a:ext cx="10780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>
                <a:solidFill>
                  <a:srgbClr val="002060"/>
                </a:solidFill>
                <a:latin typeface="+mj-lt"/>
              </a:rPr>
              <a:t>	Kvällens agenda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A926D361-8D75-6CED-94FE-B3E6BAEEB78C}"/>
              </a:ext>
            </a:extLst>
          </p:cNvPr>
          <p:cNvSpPr txBox="1"/>
          <p:nvPr/>
        </p:nvSpPr>
        <p:spPr>
          <a:xfrm>
            <a:off x="1264692" y="1888269"/>
            <a:ext cx="102540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400" b="0" i="0" dirty="0">
                <a:solidFill>
                  <a:srgbClr val="000000"/>
                </a:solidFill>
                <a:effectLst/>
              </a:rPr>
              <a:t>Information från SOFT:s ordförandekonferens - Ebba Hedegård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400" b="0" i="0" dirty="0">
                <a:solidFill>
                  <a:srgbClr val="000000"/>
                </a:solidFill>
                <a:effectLst/>
              </a:rPr>
              <a:t>Information från SOFT:s tävlings- och arrangemangskonferens - Björn Karlsson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400" b="0" i="0" dirty="0">
                <a:solidFill>
                  <a:srgbClr val="000000"/>
                </a:solidFill>
                <a:effectLst/>
              </a:rPr>
              <a:t>Information från SOFT:s mark- och viltkonferens - Björn Karlsson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400" b="0" i="0" dirty="0">
                <a:solidFill>
                  <a:srgbClr val="000000"/>
                </a:solidFill>
                <a:effectLst/>
              </a:rPr>
              <a:t>Diskussion om hantering av ÖOF:s ackumulerade överskott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400" b="0" i="0" dirty="0">
                <a:solidFill>
                  <a:srgbClr val="000000"/>
                </a:solidFill>
                <a:effectLst/>
              </a:rPr>
              <a:t>Diskussion om parkeringsavgifter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400" b="0" i="0" dirty="0">
                <a:solidFill>
                  <a:srgbClr val="000000"/>
                </a:solidFill>
                <a:effectLst/>
              </a:rPr>
              <a:t>Arrangör till Ultralång-SM 2026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400" b="0" i="0" dirty="0">
                <a:solidFill>
                  <a:srgbClr val="000000"/>
                </a:solidFill>
                <a:effectLst/>
              </a:rPr>
              <a:t>Diskussion om hur vi kan bli fler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000000"/>
                </a:solidFill>
              </a:rPr>
              <a:t>Diskussion om hur ÖOF kan hjälpa er klubbar</a:t>
            </a:r>
            <a:endParaRPr lang="sv-SE" sz="2400" b="0" i="0" dirty="0">
              <a:solidFill>
                <a:srgbClr val="000000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400" b="0" i="0" dirty="0">
                <a:solidFill>
                  <a:srgbClr val="000000"/>
                </a:solidFill>
                <a:effectLst/>
              </a:rPr>
              <a:t>Några påminnelser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400" b="0" i="0" dirty="0">
                <a:solidFill>
                  <a:srgbClr val="000000"/>
                </a:solidFill>
                <a:effectLst/>
              </a:rPr>
              <a:t>Övriga frågor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060453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D22A947-7568-A697-5B20-9EE98F08A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99"/>
            <a:ext cx="12188803" cy="685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47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59C41F2-3320-3322-4000-C17C4765B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84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1C297FD-7321-D703-8AA6-7AA0A00BB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33"/>
            <a:ext cx="12191999" cy="68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95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CAFB77C-2EA2-C12E-05AD-271C6D303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10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9233F08-8E7B-6A93-0697-77EE64BCD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26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182F9BD-2109-1F59-CF8F-193A869A1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13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E3AA23B-FEAA-A12D-656A-1B1B66496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756" y="0"/>
            <a:ext cx="12228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1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F3CCECB-CD02-68C4-05C7-9262E758B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46"/>
            <a:ext cx="12192000" cy="686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6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ECAC8AE-B3BE-D0D7-84E7-C14988570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81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43A414F-2767-CB05-6091-608C49F21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742"/>
            <a:ext cx="12192001" cy="686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89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83FA9F1-16B1-07F1-9BD4-6EBE147DD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255"/>
            <a:ext cx="12192000" cy="686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89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77C2A13-C892-CA02-2018-143F30672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104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2AE077B-BCDB-60B1-0B2F-467A6C8F7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38"/>
            <a:ext cx="12192000" cy="68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55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B278D3B-8AE8-7EEE-930C-BAC2029CE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77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F8FF96A-49DF-1487-EB79-4D6C7964E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556"/>
            <a:ext cx="12192000" cy="690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55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B60E820-8390-03CC-6197-B314E787E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742"/>
            <a:ext cx="12192001" cy="686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605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73FA3FD-0B84-0ECE-957E-4612A6741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63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46039C9-164F-F01B-92EC-95B23B105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246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277007B-61B4-A0B9-6B7D-29708C211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037" y="1"/>
            <a:ext cx="9151924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75055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7F7FE73D-B8BD-2AC5-AA9F-D7B56BF64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094" y="1"/>
            <a:ext cx="9163810" cy="685799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5509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7274E15-AD20-C09B-BD3B-EBAB8AF8E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094" y="0"/>
            <a:ext cx="9167812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1406EDD1-485A-0145-0F84-E69B1F25C8D4}"/>
                  </a:ext>
                </a:extLst>
              </p14:cNvPr>
              <p14:cNvContentPartPr/>
              <p14:nvPr/>
            </p14:nvContentPartPr>
            <p14:xfrm>
              <a:off x="2333660" y="2347162"/>
              <a:ext cx="5144040" cy="5544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1406EDD1-485A-0145-0F84-E69B1F25C8D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79660" y="2239522"/>
                <a:ext cx="525168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97FD6796-A2D7-6616-DA2E-65108B3F5BAC}"/>
                  </a:ext>
                </a:extLst>
              </p14:cNvPr>
              <p14:cNvContentPartPr/>
              <p14:nvPr/>
            </p14:nvContentPartPr>
            <p14:xfrm>
              <a:off x="7505780" y="2347162"/>
              <a:ext cx="927000" cy="4212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97FD6796-A2D7-6616-DA2E-65108B3F5BA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51780" y="2239522"/>
                <a:ext cx="103464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CDD6B245-04BB-8366-97E5-C2E136843718}"/>
                  </a:ext>
                </a:extLst>
              </p14:cNvPr>
              <p14:cNvContentPartPr/>
              <p14:nvPr/>
            </p14:nvContentPartPr>
            <p14:xfrm>
              <a:off x="2319620" y="2633362"/>
              <a:ext cx="1549440" cy="42480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CDD6B245-04BB-8366-97E5-C2E13684371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65620" y="2525722"/>
                <a:ext cx="165708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07FDB6EF-DA26-9254-A72E-500F315F150B}"/>
                  </a:ext>
                </a:extLst>
              </p14:cNvPr>
              <p14:cNvContentPartPr/>
              <p14:nvPr/>
            </p14:nvContentPartPr>
            <p14:xfrm>
              <a:off x="2346980" y="4803802"/>
              <a:ext cx="3573360" cy="4176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07FDB6EF-DA26-9254-A72E-500F315F150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92980" y="4695802"/>
                <a:ext cx="3681000" cy="25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7716860F-782E-6027-3568-21C1891BC06B}"/>
                  </a:ext>
                </a:extLst>
              </p14:cNvPr>
              <p14:cNvContentPartPr/>
              <p14:nvPr/>
            </p14:nvContentPartPr>
            <p14:xfrm>
              <a:off x="7779020" y="4830802"/>
              <a:ext cx="1172160" cy="14760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7716860F-782E-6027-3568-21C1891BC06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725380" y="4723162"/>
                <a:ext cx="12798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Pennanteckning 10">
                <a:extLst>
                  <a:ext uri="{FF2B5EF4-FFF2-40B4-BE49-F238E27FC236}">
                    <a16:creationId xmlns:a16="http://schemas.microsoft.com/office/drawing/2014/main" id="{6DED5E58-5B6A-ADD4-5C3A-EADE127B16D4}"/>
                  </a:ext>
                </a:extLst>
              </p14:cNvPr>
              <p14:cNvContentPartPr/>
              <p14:nvPr/>
            </p14:nvContentPartPr>
            <p14:xfrm>
              <a:off x="2333660" y="5089282"/>
              <a:ext cx="2305080" cy="43200"/>
            </p14:xfrm>
          </p:contentPart>
        </mc:Choice>
        <mc:Fallback xmlns="">
          <p:pic>
            <p:nvPicPr>
              <p:cNvPr id="11" name="Pennanteckning 10">
                <a:extLst>
                  <a:ext uri="{FF2B5EF4-FFF2-40B4-BE49-F238E27FC236}">
                    <a16:creationId xmlns:a16="http://schemas.microsoft.com/office/drawing/2014/main" id="{6DED5E58-5B6A-ADD4-5C3A-EADE127B16D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279660" y="4981282"/>
                <a:ext cx="241272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2CFA9F42-F161-B671-B9AA-7F216FADB9AD}"/>
                  </a:ext>
                </a:extLst>
              </p14:cNvPr>
              <p14:cNvContentPartPr/>
              <p14:nvPr/>
            </p14:nvContentPartPr>
            <p14:xfrm>
              <a:off x="6769220" y="5061922"/>
              <a:ext cx="2217600" cy="56160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2CFA9F42-F161-B671-B9AA-7F216FADB9A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715220" y="4954282"/>
                <a:ext cx="232524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Pennanteckning 12">
                <a:extLst>
                  <a:ext uri="{FF2B5EF4-FFF2-40B4-BE49-F238E27FC236}">
                    <a16:creationId xmlns:a16="http://schemas.microsoft.com/office/drawing/2014/main" id="{CF87587E-8C66-41FE-4899-A82838ADCFC4}"/>
                  </a:ext>
                </a:extLst>
              </p14:cNvPr>
              <p14:cNvContentPartPr/>
              <p14:nvPr/>
            </p14:nvContentPartPr>
            <p14:xfrm>
              <a:off x="2306300" y="5335162"/>
              <a:ext cx="552960" cy="20160"/>
            </p14:xfrm>
          </p:contentPart>
        </mc:Choice>
        <mc:Fallback xmlns="">
          <p:pic>
            <p:nvPicPr>
              <p:cNvPr id="13" name="Pennanteckning 12">
                <a:extLst>
                  <a:ext uri="{FF2B5EF4-FFF2-40B4-BE49-F238E27FC236}">
                    <a16:creationId xmlns:a16="http://schemas.microsoft.com/office/drawing/2014/main" id="{CF87587E-8C66-41FE-4899-A82838ADCFC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252300" y="5227162"/>
                <a:ext cx="66060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Pennanteckning 14">
                <a:extLst>
                  <a:ext uri="{FF2B5EF4-FFF2-40B4-BE49-F238E27FC236}">
                    <a16:creationId xmlns:a16="http://schemas.microsoft.com/office/drawing/2014/main" id="{D9F1BE26-BABB-DAFF-6180-E4E8C9870190}"/>
                  </a:ext>
                </a:extLst>
              </p14:cNvPr>
              <p14:cNvContentPartPr/>
              <p14:nvPr/>
            </p14:nvContentPartPr>
            <p14:xfrm>
              <a:off x="2292260" y="4530202"/>
              <a:ext cx="1418400" cy="56160"/>
            </p14:xfrm>
          </p:contentPart>
        </mc:Choice>
        <mc:Fallback xmlns="">
          <p:pic>
            <p:nvPicPr>
              <p:cNvPr id="15" name="Pennanteckning 14">
                <a:extLst>
                  <a:ext uri="{FF2B5EF4-FFF2-40B4-BE49-F238E27FC236}">
                    <a16:creationId xmlns:a16="http://schemas.microsoft.com/office/drawing/2014/main" id="{D9F1BE26-BABB-DAFF-6180-E4E8C987019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238260" y="4422202"/>
                <a:ext cx="152604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Pennanteckning 15">
                <a:extLst>
                  <a:ext uri="{FF2B5EF4-FFF2-40B4-BE49-F238E27FC236}">
                    <a16:creationId xmlns:a16="http://schemas.microsoft.com/office/drawing/2014/main" id="{E4148995-C1A4-3E9A-B7C3-DB28214CDB4D}"/>
                  </a:ext>
                </a:extLst>
              </p14:cNvPr>
              <p14:cNvContentPartPr/>
              <p14:nvPr/>
            </p14:nvContentPartPr>
            <p14:xfrm>
              <a:off x="3424820" y="5343082"/>
              <a:ext cx="1213920" cy="50040"/>
            </p14:xfrm>
          </p:contentPart>
        </mc:Choice>
        <mc:Fallback xmlns="">
          <p:pic>
            <p:nvPicPr>
              <p:cNvPr id="16" name="Pennanteckning 15">
                <a:extLst>
                  <a:ext uri="{FF2B5EF4-FFF2-40B4-BE49-F238E27FC236}">
                    <a16:creationId xmlns:a16="http://schemas.microsoft.com/office/drawing/2014/main" id="{E4148995-C1A4-3E9A-B7C3-DB28214CDB4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371180" y="5235442"/>
                <a:ext cx="132156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Pennanteckning 16">
                <a:extLst>
                  <a:ext uri="{FF2B5EF4-FFF2-40B4-BE49-F238E27FC236}">
                    <a16:creationId xmlns:a16="http://schemas.microsoft.com/office/drawing/2014/main" id="{23233AC3-9413-CD0E-81CB-A83244EC071E}"/>
                  </a:ext>
                </a:extLst>
              </p14:cNvPr>
              <p14:cNvContentPartPr/>
              <p14:nvPr/>
            </p14:nvContentPartPr>
            <p14:xfrm>
              <a:off x="6236780" y="5347402"/>
              <a:ext cx="1773000" cy="70920"/>
            </p14:xfrm>
          </p:contentPart>
        </mc:Choice>
        <mc:Fallback xmlns="">
          <p:pic>
            <p:nvPicPr>
              <p:cNvPr id="17" name="Pennanteckning 16">
                <a:extLst>
                  <a:ext uri="{FF2B5EF4-FFF2-40B4-BE49-F238E27FC236}">
                    <a16:creationId xmlns:a16="http://schemas.microsoft.com/office/drawing/2014/main" id="{23233AC3-9413-CD0E-81CB-A83244EC071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182780" y="5239402"/>
                <a:ext cx="188064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8" name="Pennanteckning 17">
                <a:extLst>
                  <a:ext uri="{FF2B5EF4-FFF2-40B4-BE49-F238E27FC236}">
                    <a16:creationId xmlns:a16="http://schemas.microsoft.com/office/drawing/2014/main" id="{36ED41AA-AA0B-835A-6FCE-4C3FD6C9D55B}"/>
                  </a:ext>
                </a:extLst>
              </p14:cNvPr>
              <p14:cNvContentPartPr/>
              <p14:nvPr/>
            </p14:nvContentPartPr>
            <p14:xfrm>
              <a:off x="4353620" y="5637562"/>
              <a:ext cx="244080" cy="26280"/>
            </p14:xfrm>
          </p:contentPart>
        </mc:Choice>
        <mc:Fallback xmlns="">
          <p:pic>
            <p:nvPicPr>
              <p:cNvPr id="18" name="Pennanteckning 17">
                <a:extLst>
                  <a:ext uri="{FF2B5EF4-FFF2-40B4-BE49-F238E27FC236}">
                    <a16:creationId xmlns:a16="http://schemas.microsoft.com/office/drawing/2014/main" id="{36ED41AA-AA0B-835A-6FCE-4C3FD6C9D55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299620" y="5529562"/>
                <a:ext cx="35172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9" name="Pennanteckning 18">
                <a:extLst>
                  <a:ext uri="{FF2B5EF4-FFF2-40B4-BE49-F238E27FC236}">
                    <a16:creationId xmlns:a16="http://schemas.microsoft.com/office/drawing/2014/main" id="{17BE6A60-5221-993F-A0CE-B7A065797648}"/>
                  </a:ext>
                </a:extLst>
              </p14:cNvPr>
              <p14:cNvContentPartPr/>
              <p14:nvPr/>
            </p14:nvContentPartPr>
            <p14:xfrm>
              <a:off x="4940060" y="5606602"/>
              <a:ext cx="2033280" cy="44280"/>
            </p14:xfrm>
          </p:contentPart>
        </mc:Choice>
        <mc:Fallback xmlns="">
          <p:pic>
            <p:nvPicPr>
              <p:cNvPr id="19" name="Pennanteckning 18">
                <a:extLst>
                  <a:ext uri="{FF2B5EF4-FFF2-40B4-BE49-F238E27FC236}">
                    <a16:creationId xmlns:a16="http://schemas.microsoft.com/office/drawing/2014/main" id="{17BE6A60-5221-993F-A0CE-B7A06579764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886060" y="5498602"/>
                <a:ext cx="2140920" cy="25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1016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E773410-DE3D-49C1-C35C-6C920B658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570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922BA7C-4920-758F-D06F-2006571CD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923" y="1"/>
            <a:ext cx="9128153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Pennanteckning 4">
                <a:extLst>
                  <a:ext uri="{FF2B5EF4-FFF2-40B4-BE49-F238E27FC236}">
                    <a16:creationId xmlns:a16="http://schemas.microsoft.com/office/drawing/2014/main" id="{75718B0E-3A7D-BF44-800B-A3DAA3BC45E8}"/>
                  </a:ext>
                </a:extLst>
              </p14:cNvPr>
              <p14:cNvContentPartPr/>
              <p14:nvPr/>
            </p14:nvContentPartPr>
            <p14:xfrm>
              <a:off x="2947460" y="3001282"/>
              <a:ext cx="5867640" cy="97920"/>
            </p14:xfrm>
          </p:contentPart>
        </mc:Choice>
        <mc:Fallback xmlns="">
          <p:pic>
            <p:nvPicPr>
              <p:cNvPr id="5" name="Pennanteckning 4">
                <a:extLst>
                  <a:ext uri="{FF2B5EF4-FFF2-40B4-BE49-F238E27FC236}">
                    <a16:creationId xmlns:a16="http://schemas.microsoft.com/office/drawing/2014/main" id="{75718B0E-3A7D-BF44-800B-A3DAA3BC45E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93460" y="2893642"/>
                <a:ext cx="5975280" cy="31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87445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F227896-610D-6C35-63B9-43553E06E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19" y="0"/>
            <a:ext cx="9112359" cy="6857999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Pennanteckning 3">
                <a:extLst>
                  <a:ext uri="{FF2B5EF4-FFF2-40B4-BE49-F238E27FC236}">
                    <a16:creationId xmlns:a16="http://schemas.microsoft.com/office/drawing/2014/main" id="{2909BCFC-8E0E-614C-8426-764D4BC4D500}"/>
                  </a:ext>
                </a:extLst>
              </p14:cNvPr>
              <p14:cNvContentPartPr/>
              <p14:nvPr/>
            </p14:nvContentPartPr>
            <p14:xfrm>
              <a:off x="5376740" y="2332402"/>
              <a:ext cx="4638960" cy="70560"/>
            </p14:xfrm>
          </p:contentPart>
        </mc:Choice>
        <mc:Fallback xmlns="">
          <p:pic>
            <p:nvPicPr>
              <p:cNvPr id="4" name="Pennanteckning 3">
                <a:extLst>
                  <a:ext uri="{FF2B5EF4-FFF2-40B4-BE49-F238E27FC236}">
                    <a16:creationId xmlns:a16="http://schemas.microsoft.com/office/drawing/2014/main" id="{2909BCFC-8E0E-614C-8426-764D4BC4D50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23100" y="2224762"/>
                <a:ext cx="474660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Pennanteckning 4">
                <a:extLst>
                  <a:ext uri="{FF2B5EF4-FFF2-40B4-BE49-F238E27FC236}">
                    <a16:creationId xmlns:a16="http://schemas.microsoft.com/office/drawing/2014/main" id="{A20EA49E-E9BD-494D-B8A5-5F099BA51CEF}"/>
                  </a:ext>
                </a:extLst>
              </p14:cNvPr>
              <p14:cNvContentPartPr/>
              <p14:nvPr/>
            </p14:nvContentPartPr>
            <p14:xfrm>
              <a:off x="1883300" y="2605282"/>
              <a:ext cx="5116680" cy="56880"/>
            </p14:xfrm>
          </p:contentPart>
        </mc:Choice>
        <mc:Fallback xmlns="">
          <p:pic>
            <p:nvPicPr>
              <p:cNvPr id="5" name="Pennanteckning 4">
                <a:extLst>
                  <a:ext uri="{FF2B5EF4-FFF2-40B4-BE49-F238E27FC236}">
                    <a16:creationId xmlns:a16="http://schemas.microsoft.com/office/drawing/2014/main" id="{A20EA49E-E9BD-494D-B8A5-5F099BA51C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29300" y="2497282"/>
                <a:ext cx="5224320" cy="27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69951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E95230A-69DE-0AE6-2E63-DC6253D4E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094" y="1"/>
            <a:ext cx="916381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Pennanteckning 4">
                <a:extLst>
                  <a:ext uri="{FF2B5EF4-FFF2-40B4-BE49-F238E27FC236}">
                    <a16:creationId xmlns:a16="http://schemas.microsoft.com/office/drawing/2014/main" id="{EBDE7176-E855-6FE0-9D2F-0502A3524D3B}"/>
                  </a:ext>
                </a:extLst>
              </p14:cNvPr>
              <p14:cNvContentPartPr/>
              <p14:nvPr/>
            </p14:nvContentPartPr>
            <p14:xfrm>
              <a:off x="5363060" y="2674042"/>
              <a:ext cx="5185080" cy="69120"/>
            </p14:xfrm>
          </p:contentPart>
        </mc:Choice>
        <mc:Fallback xmlns="">
          <p:pic>
            <p:nvPicPr>
              <p:cNvPr id="5" name="Pennanteckning 4">
                <a:extLst>
                  <a:ext uri="{FF2B5EF4-FFF2-40B4-BE49-F238E27FC236}">
                    <a16:creationId xmlns:a16="http://schemas.microsoft.com/office/drawing/2014/main" id="{EBDE7176-E855-6FE0-9D2F-0502A3524D3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09060" y="2566402"/>
                <a:ext cx="529272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639B321D-2FB8-775E-E2F9-E6311EBC0596}"/>
                  </a:ext>
                </a:extLst>
              </p14:cNvPr>
              <p14:cNvContentPartPr/>
              <p14:nvPr/>
            </p14:nvContentPartPr>
            <p14:xfrm>
              <a:off x="1733180" y="2987602"/>
              <a:ext cx="8828280" cy="9864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639B321D-2FB8-775E-E2F9-E6311EBC059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79180" y="2879602"/>
                <a:ext cx="893592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9B8DB019-A303-37EF-6121-A98D8E5574AD}"/>
                  </a:ext>
                </a:extLst>
              </p14:cNvPr>
              <p14:cNvContentPartPr/>
              <p14:nvPr/>
            </p14:nvContentPartPr>
            <p14:xfrm>
              <a:off x="3588980" y="3902002"/>
              <a:ext cx="6262920" cy="8424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9B8DB019-A303-37EF-6121-A98D8E5574A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35340" y="3794002"/>
                <a:ext cx="6370560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A4DD4559-9B01-7F9E-7085-65CF2B36D361}"/>
                  </a:ext>
                </a:extLst>
              </p14:cNvPr>
              <p14:cNvContentPartPr/>
              <p14:nvPr/>
            </p14:nvContentPartPr>
            <p14:xfrm>
              <a:off x="1719140" y="3956722"/>
              <a:ext cx="599040" cy="15120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A4DD4559-9B01-7F9E-7085-65CF2B36D36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65500" y="3848722"/>
                <a:ext cx="70668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F2144C43-6550-9B2C-A2AC-6A856C146C93}"/>
                  </a:ext>
                </a:extLst>
              </p14:cNvPr>
              <p14:cNvContentPartPr/>
              <p14:nvPr/>
            </p14:nvContentPartPr>
            <p14:xfrm>
              <a:off x="3302060" y="3971122"/>
              <a:ext cx="399960" cy="36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F2144C43-6550-9B2C-A2AC-6A856C146C9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48420" y="3863122"/>
                <a:ext cx="5076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130AF771-1005-DE7E-51F1-F0DE73C0EE13}"/>
                  </a:ext>
                </a:extLst>
              </p14:cNvPr>
              <p14:cNvContentPartPr/>
              <p14:nvPr/>
            </p14:nvContentPartPr>
            <p14:xfrm>
              <a:off x="3574940" y="3586642"/>
              <a:ext cx="6481800" cy="86400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130AF771-1005-DE7E-51F1-F0DE73C0EE1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521300" y="3478642"/>
                <a:ext cx="658944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Pennanteckning 13">
                <a:extLst>
                  <a:ext uri="{FF2B5EF4-FFF2-40B4-BE49-F238E27FC236}">
                    <a16:creationId xmlns:a16="http://schemas.microsoft.com/office/drawing/2014/main" id="{3E941F01-9B97-98E6-132F-1E91CF8F0623}"/>
                  </a:ext>
                </a:extLst>
              </p14:cNvPr>
              <p14:cNvContentPartPr/>
              <p14:nvPr/>
            </p14:nvContentPartPr>
            <p14:xfrm>
              <a:off x="1828580" y="4857802"/>
              <a:ext cx="5061960" cy="29160"/>
            </p14:xfrm>
          </p:contentPart>
        </mc:Choice>
        <mc:Fallback xmlns="">
          <p:pic>
            <p:nvPicPr>
              <p:cNvPr id="14" name="Pennanteckning 13">
                <a:extLst>
                  <a:ext uri="{FF2B5EF4-FFF2-40B4-BE49-F238E27FC236}">
                    <a16:creationId xmlns:a16="http://schemas.microsoft.com/office/drawing/2014/main" id="{3E941F01-9B97-98E6-132F-1E91CF8F062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774580" y="4749802"/>
                <a:ext cx="516960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Pennanteckning 14">
                <a:extLst>
                  <a:ext uri="{FF2B5EF4-FFF2-40B4-BE49-F238E27FC236}">
                    <a16:creationId xmlns:a16="http://schemas.microsoft.com/office/drawing/2014/main" id="{8EC584C9-E29B-92FB-3D7F-CB9130760A45}"/>
                  </a:ext>
                </a:extLst>
              </p14:cNvPr>
              <p14:cNvContentPartPr/>
              <p14:nvPr/>
            </p14:nvContentPartPr>
            <p14:xfrm>
              <a:off x="7478780" y="4843402"/>
              <a:ext cx="2509560" cy="28440"/>
            </p14:xfrm>
          </p:contentPart>
        </mc:Choice>
        <mc:Fallback xmlns="">
          <p:pic>
            <p:nvPicPr>
              <p:cNvPr id="15" name="Pennanteckning 14">
                <a:extLst>
                  <a:ext uri="{FF2B5EF4-FFF2-40B4-BE49-F238E27FC236}">
                    <a16:creationId xmlns:a16="http://schemas.microsoft.com/office/drawing/2014/main" id="{8EC584C9-E29B-92FB-3D7F-CB9130760A4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425140" y="4735762"/>
                <a:ext cx="261720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Pennanteckning 15">
                <a:extLst>
                  <a:ext uri="{FF2B5EF4-FFF2-40B4-BE49-F238E27FC236}">
                    <a16:creationId xmlns:a16="http://schemas.microsoft.com/office/drawing/2014/main" id="{33C6EA7E-C2CD-E494-C9EE-5AAB32314A40}"/>
                  </a:ext>
                </a:extLst>
              </p14:cNvPr>
              <p14:cNvContentPartPr/>
              <p14:nvPr/>
            </p14:nvContentPartPr>
            <p14:xfrm>
              <a:off x="1733180" y="5171722"/>
              <a:ext cx="1636560" cy="28440"/>
            </p14:xfrm>
          </p:contentPart>
        </mc:Choice>
        <mc:Fallback xmlns="">
          <p:pic>
            <p:nvPicPr>
              <p:cNvPr id="16" name="Pennanteckning 15">
                <a:extLst>
                  <a:ext uri="{FF2B5EF4-FFF2-40B4-BE49-F238E27FC236}">
                    <a16:creationId xmlns:a16="http://schemas.microsoft.com/office/drawing/2014/main" id="{33C6EA7E-C2CD-E494-C9EE-5AAB32314A4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79180" y="5064082"/>
                <a:ext cx="1744200" cy="24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89986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D4FE0FE-3B78-F8A7-D9D6-C45350B9D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287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DADDE2A-8B43-2734-F6D8-AA940DF37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43" y="204717"/>
            <a:ext cx="12194443" cy="644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965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9638DC5-EAA3-D282-2A7C-725D0215E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736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91A97A0C-83C9-3D0D-0CC2-B443BAD0E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2" y="118753"/>
            <a:ext cx="12072291" cy="662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784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2E5A02D-A2D6-0D12-AADE-B632262CD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9" y="106878"/>
            <a:ext cx="12093219" cy="66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538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1A0248C-AC9A-D376-B4F7-01E580E3D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0" y="1"/>
            <a:ext cx="12142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991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B918218-809B-49E3-1A8F-2DA336035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971" y="0"/>
            <a:ext cx="12305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06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A486D09-3D5D-23FD-0B27-C1C41F787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158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B97ACD7-0EF2-C263-7EBD-6115EBC7C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94"/>
            <a:ext cx="12219671" cy="68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734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04216BE-A727-B662-F11B-11D899DA5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98" y="0"/>
            <a:ext cx="12221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039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7579A8B-171A-1926-DA34-A18DDBEA3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802"/>
            <a:ext cx="12227408" cy="683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330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3AE9B63-BFF2-B036-C52D-9E23DB929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125" y="871180"/>
            <a:ext cx="9135750" cy="511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654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C9B36C0-0922-D983-C5AD-86CDD427D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94" y="0"/>
            <a:ext cx="1227018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607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82ACD5D-4426-1D6B-D409-2B6AFC12F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94" y="0"/>
            <a:ext cx="1227018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267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791ED8D-1F13-9B43-5E2A-5301E43B3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ln w="101600">
            <a:solidFill>
              <a:srgbClr val="FFFF00"/>
            </a:solidFill>
          </a:ln>
        </p:spPr>
        <p:txBody>
          <a:bodyPr/>
          <a:lstStyle/>
          <a:p>
            <a:r>
              <a:rPr lang="sv-SE" dirty="0"/>
              <a:t>		Påverkan i Östergötland</a:t>
            </a: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pic>
        <p:nvPicPr>
          <p:cNvPr id="9" name="Platshållare för innehåll 8">
            <a:extLst>
              <a:ext uri="{FF2B5EF4-FFF2-40B4-BE49-F238E27FC236}">
                <a16:creationId xmlns:a16="http://schemas.microsoft.com/office/drawing/2014/main" id="{550EEE09-BD7F-ADAE-194D-3EB7E41418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6530" y="1911928"/>
            <a:ext cx="5344948" cy="3847604"/>
          </a:xfrm>
          <a:prstGeom prst="rect">
            <a:avLst/>
          </a:prstGeom>
        </p:spPr>
      </p:pic>
      <p:pic>
        <p:nvPicPr>
          <p:cNvPr id="11" name="Platshållare för innehåll 10">
            <a:extLst>
              <a:ext uri="{FF2B5EF4-FFF2-40B4-BE49-F238E27FC236}">
                <a16:creationId xmlns:a16="http://schemas.microsoft.com/office/drawing/2014/main" id="{17FD8C48-A071-0D48-EDCE-CE82080AA1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8035" y="1911928"/>
            <a:ext cx="5344948" cy="3847605"/>
          </a:xfrm>
          <a:prstGeom prst="rect">
            <a:avLst/>
          </a:prstGeom>
        </p:spPr>
      </p:pic>
      <p:pic>
        <p:nvPicPr>
          <p:cNvPr id="5" name="Bild 3">
            <a:extLst>
              <a:ext uri="{FF2B5EF4-FFF2-40B4-BE49-F238E27FC236}">
                <a16:creationId xmlns:a16="http://schemas.microsoft.com/office/drawing/2014/main" id="{A55AD1C3-A294-7581-39CF-0E6D2CEB5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62" y="191452"/>
            <a:ext cx="908898" cy="147874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8749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66D8CDD-638A-A584-7BB9-617558441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730"/>
            <a:ext cx="12218298" cy="684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161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C76230A-31F5-E40C-DF3C-0DE3D85E0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59" y="797668"/>
            <a:ext cx="11935482" cy="530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294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CE07537-FB2B-377A-BEC2-CC6195FE6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9" y="0"/>
            <a:ext cx="1219341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25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495C9AC-0B0C-33E1-9E65-2438797B8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568"/>
            <a:ext cx="12198350" cy="685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00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30914E6-99F6-CD22-AD3E-7FAD43974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14" y="0"/>
            <a:ext cx="1221182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260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1A2EB43-E383-8939-C365-5293CEF5E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37" y="190048"/>
            <a:ext cx="5792008" cy="6477904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0B999B3A-1406-5EE0-BD77-49A574148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045" y="5008091"/>
            <a:ext cx="6240332" cy="91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095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482A1AE-1F21-B056-0EA1-620DC853B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12"/>
            <a:ext cx="12232107" cy="683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153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04E84F3-9F49-D3FD-F6F0-385DC37F4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0" y="29384"/>
            <a:ext cx="12132420" cy="681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084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1E2682A-76C0-7274-D088-D164895A5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06" y="126267"/>
            <a:ext cx="11780323" cy="664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59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F28C17C-7EEE-864A-329F-7BA03A991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88" y="0"/>
            <a:ext cx="1222457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280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3877561-B6CF-0B95-8814-A56F019DA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" y="0"/>
            <a:ext cx="12176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300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C8FA65B-798C-9C41-2DA4-0083E813C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07" y="0"/>
            <a:ext cx="12206214" cy="685799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110AEE90-8ED6-AC35-4F97-39F994DCC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898" y="2633954"/>
            <a:ext cx="4809370" cy="349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048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0BD0F5C-9806-BFDD-7E4D-4EF421171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362" y="861654"/>
            <a:ext cx="9145276" cy="513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368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B7019D8-E5B2-2827-2F62-22BCA510A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7470"/>
            <a:ext cx="12241230" cy="683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21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6BA4B6E-D541-06ED-2F13-DE8356018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BABE0A0C-451A-EC0F-629D-D2262C5231FD}"/>
                  </a:ext>
                </a:extLst>
              </p14:cNvPr>
              <p14:cNvContentPartPr/>
              <p14:nvPr/>
            </p14:nvContentPartPr>
            <p14:xfrm>
              <a:off x="1418878" y="3300802"/>
              <a:ext cx="348480" cy="2088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BABE0A0C-451A-EC0F-629D-D2262C5231F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64878" y="3193162"/>
                <a:ext cx="45612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3908195C-B90F-9404-1280-AF5E4359944F}"/>
                  </a:ext>
                </a:extLst>
              </p14:cNvPr>
              <p14:cNvContentPartPr/>
              <p14:nvPr/>
            </p14:nvContentPartPr>
            <p14:xfrm>
              <a:off x="3097918" y="3301522"/>
              <a:ext cx="954000" cy="14760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3908195C-B90F-9404-1280-AF5E4359944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43918" y="3193882"/>
                <a:ext cx="106164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96604D29-A52F-4667-76E2-5BE554F1E1EF}"/>
                  </a:ext>
                </a:extLst>
              </p14:cNvPr>
              <p14:cNvContentPartPr/>
              <p14:nvPr/>
            </p14:nvContentPartPr>
            <p14:xfrm>
              <a:off x="1405198" y="3662602"/>
              <a:ext cx="358920" cy="8640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96604D29-A52F-4667-76E2-5BE554F1E1E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51558" y="3554962"/>
                <a:ext cx="46656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Pennanteckning 10">
                <a:extLst>
                  <a:ext uri="{FF2B5EF4-FFF2-40B4-BE49-F238E27FC236}">
                    <a16:creationId xmlns:a16="http://schemas.microsoft.com/office/drawing/2014/main" id="{3D50C658-FF13-8078-5AFA-BB033E7F8443}"/>
                  </a:ext>
                </a:extLst>
              </p14:cNvPr>
              <p14:cNvContentPartPr/>
              <p14:nvPr/>
            </p14:nvContentPartPr>
            <p14:xfrm>
              <a:off x="3111238" y="3640642"/>
              <a:ext cx="1118520" cy="30600"/>
            </p14:xfrm>
          </p:contentPart>
        </mc:Choice>
        <mc:Fallback xmlns="">
          <p:pic>
            <p:nvPicPr>
              <p:cNvPr id="11" name="Pennanteckning 10">
                <a:extLst>
                  <a:ext uri="{FF2B5EF4-FFF2-40B4-BE49-F238E27FC236}">
                    <a16:creationId xmlns:a16="http://schemas.microsoft.com/office/drawing/2014/main" id="{3D50C658-FF13-8078-5AFA-BB033E7F844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57238" y="3533002"/>
                <a:ext cx="122616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Pennanteckning 23">
                <a:extLst>
                  <a:ext uri="{FF2B5EF4-FFF2-40B4-BE49-F238E27FC236}">
                    <a16:creationId xmlns:a16="http://schemas.microsoft.com/office/drawing/2014/main" id="{C387A1D7-3A64-1A82-1133-ACD6A866E117}"/>
                  </a:ext>
                </a:extLst>
              </p14:cNvPr>
              <p14:cNvContentPartPr/>
              <p14:nvPr/>
            </p14:nvContentPartPr>
            <p14:xfrm>
              <a:off x="3793438" y="3999922"/>
              <a:ext cx="2040480" cy="55440"/>
            </p14:xfrm>
          </p:contentPart>
        </mc:Choice>
        <mc:Fallback xmlns="">
          <p:pic>
            <p:nvPicPr>
              <p:cNvPr id="24" name="Pennanteckning 23">
                <a:extLst>
                  <a:ext uri="{FF2B5EF4-FFF2-40B4-BE49-F238E27FC236}">
                    <a16:creationId xmlns:a16="http://schemas.microsoft.com/office/drawing/2014/main" id="{C387A1D7-3A64-1A82-1133-ACD6A866E11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39798" y="3892282"/>
                <a:ext cx="214812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6" name="Pennanteckning 25">
                <a:extLst>
                  <a:ext uri="{FF2B5EF4-FFF2-40B4-BE49-F238E27FC236}">
                    <a16:creationId xmlns:a16="http://schemas.microsoft.com/office/drawing/2014/main" id="{9C06CAF3-27C4-AF94-E7E4-08917CB765ED}"/>
                  </a:ext>
                </a:extLst>
              </p14:cNvPr>
              <p14:cNvContentPartPr/>
              <p14:nvPr/>
            </p14:nvContentPartPr>
            <p14:xfrm>
              <a:off x="6864238" y="3990202"/>
              <a:ext cx="1068840" cy="36720"/>
            </p14:xfrm>
          </p:contentPart>
        </mc:Choice>
        <mc:Fallback xmlns="">
          <p:pic>
            <p:nvPicPr>
              <p:cNvPr id="26" name="Pennanteckning 25">
                <a:extLst>
                  <a:ext uri="{FF2B5EF4-FFF2-40B4-BE49-F238E27FC236}">
                    <a16:creationId xmlns:a16="http://schemas.microsoft.com/office/drawing/2014/main" id="{9C06CAF3-27C4-AF94-E7E4-08917CB765E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810598" y="3882562"/>
                <a:ext cx="117648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7" name="Pennanteckning 26">
                <a:extLst>
                  <a:ext uri="{FF2B5EF4-FFF2-40B4-BE49-F238E27FC236}">
                    <a16:creationId xmlns:a16="http://schemas.microsoft.com/office/drawing/2014/main" id="{120E344A-F1A5-18B4-1310-4B9E4C3A7DDC}"/>
                  </a:ext>
                </a:extLst>
              </p14:cNvPr>
              <p14:cNvContentPartPr/>
              <p14:nvPr/>
            </p14:nvContentPartPr>
            <p14:xfrm>
              <a:off x="1391518" y="4011802"/>
              <a:ext cx="667800" cy="360"/>
            </p14:xfrm>
          </p:contentPart>
        </mc:Choice>
        <mc:Fallback xmlns="">
          <p:pic>
            <p:nvPicPr>
              <p:cNvPr id="27" name="Pennanteckning 26">
                <a:extLst>
                  <a:ext uri="{FF2B5EF4-FFF2-40B4-BE49-F238E27FC236}">
                    <a16:creationId xmlns:a16="http://schemas.microsoft.com/office/drawing/2014/main" id="{120E344A-F1A5-18B4-1310-4B9E4C3A7DD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37518" y="3903802"/>
                <a:ext cx="7754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8" name="Pennanteckning 27">
                <a:extLst>
                  <a:ext uri="{FF2B5EF4-FFF2-40B4-BE49-F238E27FC236}">
                    <a16:creationId xmlns:a16="http://schemas.microsoft.com/office/drawing/2014/main" id="{6EB1D60A-E822-0D12-7793-9F8BD5B8210C}"/>
                  </a:ext>
                </a:extLst>
              </p14:cNvPr>
              <p14:cNvContentPartPr/>
              <p14:nvPr/>
            </p14:nvContentPartPr>
            <p14:xfrm>
              <a:off x="6018238" y="3286402"/>
              <a:ext cx="3181680" cy="59760"/>
            </p14:xfrm>
          </p:contentPart>
        </mc:Choice>
        <mc:Fallback xmlns="">
          <p:pic>
            <p:nvPicPr>
              <p:cNvPr id="28" name="Pennanteckning 27">
                <a:extLst>
                  <a:ext uri="{FF2B5EF4-FFF2-40B4-BE49-F238E27FC236}">
                    <a16:creationId xmlns:a16="http://schemas.microsoft.com/office/drawing/2014/main" id="{6EB1D60A-E822-0D12-7793-9F8BD5B8210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964598" y="3178402"/>
                <a:ext cx="328932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9" name="Pennanteckning 28">
                <a:extLst>
                  <a:ext uri="{FF2B5EF4-FFF2-40B4-BE49-F238E27FC236}">
                    <a16:creationId xmlns:a16="http://schemas.microsoft.com/office/drawing/2014/main" id="{26A97C64-7A91-22A5-5474-BB5C6EF5202D}"/>
                  </a:ext>
                </a:extLst>
              </p14:cNvPr>
              <p14:cNvContentPartPr/>
              <p14:nvPr/>
            </p14:nvContentPartPr>
            <p14:xfrm>
              <a:off x="2756278" y="2169322"/>
              <a:ext cx="3471840" cy="42120"/>
            </p14:xfrm>
          </p:contentPart>
        </mc:Choice>
        <mc:Fallback xmlns="">
          <p:pic>
            <p:nvPicPr>
              <p:cNvPr id="29" name="Pennanteckning 28">
                <a:extLst>
                  <a:ext uri="{FF2B5EF4-FFF2-40B4-BE49-F238E27FC236}">
                    <a16:creationId xmlns:a16="http://schemas.microsoft.com/office/drawing/2014/main" id="{26A97C64-7A91-22A5-5474-BB5C6EF5202D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702638" y="2061682"/>
                <a:ext cx="357948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0" name="Pennanteckning 29">
                <a:extLst>
                  <a:ext uri="{FF2B5EF4-FFF2-40B4-BE49-F238E27FC236}">
                    <a16:creationId xmlns:a16="http://schemas.microsoft.com/office/drawing/2014/main" id="{3FD692FD-0F8A-FF32-163F-D1EC39180D14}"/>
                  </a:ext>
                </a:extLst>
              </p14:cNvPr>
              <p14:cNvContentPartPr/>
              <p14:nvPr/>
            </p14:nvContentPartPr>
            <p14:xfrm>
              <a:off x="6304798" y="2183362"/>
              <a:ext cx="1254600" cy="42120"/>
            </p14:xfrm>
          </p:contentPart>
        </mc:Choice>
        <mc:Fallback xmlns="">
          <p:pic>
            <p:nvPicPr>
              <p:cNvPr id="30" name="Pennanteckning 29">
                <a:extLst>
                  <a:ext uri="{FF2B5EF4-FFF2-40B4-BE49-F238E27FC236}">
                    <a16:creationId xmlns:a16="http://schemas.microsoft.com/office/drawing/2014/main" id="{3FD692FD-0F8A-FF32-163F-D1EC39180D1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250798" y="2075362"/>
                <a:ext cx="136224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1" name="Pennanteckning 30">
                <a:extLst>
                  <a:ext uri="{FF2B5EF4-FFF2-40B4-BE49-F238E27FC236}">
                    <a16:creationId xmlns:a16="http://schemas.microsoft.com/office/drawing/2014/main" id="{7F8FBF87-0006-F27F-9C68-F01BDA6D2F73}"/>
                  </a:ext>
                </a:extLst>
              </p14:cNvPr>
              <p14:cNvContentPartPr/>
              <p14:nvPr/>
            </p14:nvContentPartPr>
            <p14:xfrm>
              <a:off x="8406478" y="2175082"/>
              <a:ext cx="1322640" cy="21960"/>
            </p14:xfrm>
          </p:contentPart>
        </mc:Choice>
        <mc:Fallback xmlns="">
          <p:pic>
            <p:nvPicPr>
              <p:cNvPr id="31" name="Pennanteckning 30">
                <a:extLst>
                  <a:ext uri="{FF2B5EF4-FFF2-40B4-BE49-F238E27FC236}">
                    <a16:creationId xmlns:a16="http://schemas.microsoft.com/office/drawing/2014/main" id="{7F8FBF87-0006-F27F-9C68-F01BDA6D2F7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352838" y="2067082"/>
                <a:ext cx="143028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2" name="Pennanteckning 31">
                <a:extLst>
                  <a:ext uri="{FF2B5EF4-FFF2-40B4-BE49-F238E27FC236}">
                    <a16:creationId xmlns:a16="http://schemas.microsoft.com/office/drawing/2014/main" id="{082F49DA-A2FF-4A3A-3189-BDE51B20D0F0}"/>
                  </a:ext>
                </a:extLst>
              </p14:cNvPr>
              <p14:cNvContentPartPr/>
              <p14:nvPr/>
            </p14:nvContentPartPr>
            <p14:xfrm>
              <a:off x="1405198" y="4337962"/>
              <a:ext cx="954000" cy="15480"/>
            </p14:xfrm>
          </p:contentPart>
        </mc:Choice>
        <mc:Fallback xmlns="">
          <p:pic>
            <p:nvPicPr>
              <p:cNvPr id="32" name="Pennanteckning 31">
                <a:extLst>
                  <a:ext uri="{FF2B5EF4-FFF2-40B4-BE49-F238E27FC236}">
                    <a16:creationId xmlns:a16="http://schemas.microsoft.com/office/drawing/2014/main" id="{082F49DA-A2FF-4A3A-3189-BDE51B20D0F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351558" y="4230322"/>
                <a:ext cx="106164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3" name="Pennanteckning 32">
                <a:extLst>
                  <a:ext uri="{FF2B5EF4-FFF2-40B4-BE49-F238E27FC236}">
                    <a16:creationId xmlns:a16="http://schemas.microsoft.com/office/drawing/2014/main" id="{BE0D4EE0-29C3-83EC-1409-DFA5003275B8}"/>
                  </a:ext>
                </a:extLst>
              </p14:cNvPr>
              <p14:cNvContentPartPr/>
              <p14:nvPr/>
            </p14:nvContentPartPr>
            <p14:xfrm>
              <a:off x="4571398" y="4298002"/>
              <a:ext cx="1118160" cy="55800"/>
            </p14:xfrm>
          </p:contentPart>
        </mc:Choice>
        <mc:Fallback xmlns="">
          <p:pic>
            <p:nvPicPr>
              <p:cNvPr id="33" name="Pennanteckning 32">
                <a:extLst>
                  <a:ext uri="{FF2B5EF4-FFF2-40B4-BE49-F238E27FC236}">
                    <a16:creationId xmlns:a16="http://schemas.microsoft.com/office/drawing/2014/main" id="{BE0D4EE0-29C3-83EC-1409-DFA5003275B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517758" y="4190002"/>
                <a:ext cx="1225800" cy="27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36021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418383-437F-C183-B2D2-629B643CD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ln w="101600">
            <a:solidFill>
              <a:srgbClr val="FFFF00"/>
            </a:solidFill>
          </a:ln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 3">
            <a:extLst>
              <a:ext uri="{FF2B5EF4-FFF2-40B4-BE49-F238E27FC236}">
                <a16:creationId xmlns:a16="http://schemas.microsoft.com/office/drawing/2014/main" id="{0C58B443-96F2-36E8-D526-5E145E5A7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62" y="191452"/>
            <a:ext cx="908898" cy="147874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8ED48FE5-05FC-A25F-254B-9258B47ED62A}"/>
              </a:ext>
            </a:extLst>
          </p:cNvPr>
          <p:cNvSpPr txBox="1"/>
          <p:nvPr/>
        </p:nvSpPr>
        <p:spPr>
          <a:xfrm>
            <a:off x="251163" y="388953"/>
            <a:ext cx="11689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rgbClr val="002060"/>
                </a:solidFill>
                <a:latin typeface="+mj-lt"/>
              </a:rPr>
              <a:t>Diskussion om hantering av ÖOF:s</a:t>
            </a:r>
          </a:p>
          <a:p>
            <a:pPr algn="ctr"/>
            <a:r>
              <a:rPr lang="sv-SE" sz="3600" b="1" dirty="0">
                <a:solidFill>
                  <a:srgbClr val="002060"/>
                </a:solidFill>
                <a:latin typeface="+mj-lt"/>
              </a:rPr>
              <a:t>ackumulerade överskott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0A0B1207-3286-B375-A13B-CD7D886B953F}"/>
              </a:ext>
            </a:extLst>
          </p:cNvPr>
          <p:cNvSpPr txBox="1"/>
          <p:nvPr/>
        </p:nvSpPr>
        <p:spPr>
          <a:xfrm>
            <a:off x="1160059" y="1896349"/>
            <a:ext cx="1046783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Vad har hänt sedan föregående års Ordförandekonferens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Förslag till ny distriktsindelning tillbakadraget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Årets resultat ser ut att bli negativt p.g.a.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lägre influtna tävlingsavgifter till följd av inställda tävlingar under våren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högre kostnader för ungdomsaktiviteterna, bl.a. extra buss till Rikslägret</a:t>
            </a:r>
          </a:p>
          <a:p>
            <a:pPr lvl="2">
              <a:spcAft>
                <a:spcPts val="600"/>
              </a:spcAft>
            </a:pPr>
            <a:endParaRPr lang="sv-SE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Styrelsen föreslår att vi </a:t>
            </a:r>
            <a:r>
              <a:rPr lang="sv-SE" sz="2000" u="sng" dirty="0"/>
              <a:t>inte</a:t>
            </a:r>
            <a:r>
              <a:rPr lang="sv-SE" sz="2000" dirty="0"/>
              <a:t> genomför någon utdelning av det ackumulerade överskottet just nu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Har istället beslutat att för 2023 ska ÖOF, utöver vad som budgeterats, stå för 50% av den del av kostnaderna som faktureras klubbarna för ungdomsaktiviteter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Det ackumulerade överskottet kan användas som buffert till senare år med underskott</a:t>
            </a:r>
          </a:p>
          <a:p>
            <a:pPr lvl="1">
              <a:spcAft>
                <a:spcPts val="600"/>
              </a:spcAft>
            </a:pPr>
            <a:endParaRPr lang="sv-SE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Styrelsen kommer att fortsätta titta på olika lösningar för fördelning av ev. framtida överskott</a:t>
            </a:r>
          </a:p>
        </p:txBody>
      </p:sp>
    </p:spTree>
    <p:extLst>
      <p:ext uri="{BB962C8B-B14F-4D97-AF65-F5344CB8AC3E}">
        <p14:creationId xmlns:p14="http://schemas.microsoft.com/office/powerpoint/2010/main" val="18563327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418383-437F-C183-B2D2-629B643CD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ln w="101600">
            <a:solidFill>
              <a:srgbClr val="FFFF00"/>
            </a:solidFill>
          </a:ln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 3">
            <a:extLst>
              <a:ext uri="{FF2B5EF4-FFF2-40B4-BE49-F238E27FC236}">
                <a16:creationId xmlns:a16="http://schemas.microsoft.com/office/drawing/2014/main" id="{0C58B443-96F2-36E8-D526-5E145E5A7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62" y="191452"/>
            <a:ext cx="908898" cy="147874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8ED48FE5-05FC-A25F-254B-9258B47ED62A}"/>
              </a:ext>
            </a:extLst>
          </p:cNvPr>
          <p:cNvSpPr txBox="1"/>
          <p:nvPr/>
        </p:nvSpPr>
        <p:spPr>
          <a:xfrm>
            <a:off x="251163" y="620969"/>
            <a:ext cx="1168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rgbClr val="002060"/>
                </a:solidFill>
                <a:latin typeface="+mj-lt"/>
              </a:rPr>
              <a:t>Diskussion om parkeringsavgifter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0A0B1207-3286-B375-A13B-CD7D886B953F}"/>
              </a:ext>
            </a:extLst>
          </p:cNvPr>
          <p:cNvSpPr txBox="1"/>
          <p:nvPr/>
        </p:nvSpPr>
        <p:spPr>
          <a:xfrm>
            <a:off x="1160060" y="2386695"/>
            <a:ext cx="101675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Parkeringsavgiften vid parkering på åker etc. bör höjas, då den används som ersättning till markägaren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Vilket belopp ska vi ta?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Vad är er erfarenhet - betalar alla för sin parkering?</a:t>
            </a:r>
          </a:p>
        </p:txBody>
      </p:sp>
    </p:spTree>
    <p:extLst>
      <p:ext uri="{BB962C8B-B14F-4D97-AF65-F5344CB8AC3E}">
        <p14:creationId xmlns:p14="http://schemas.microsoft.com/office/powerpoint/2010/main" val="13497757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418383-437F-C183-B2D2-629B643CD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ln w="101600">
            <a:solidFill>
              <a:srgbClr val="FFFF00"/>
            </a:solidFill>
          </a:ln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 3">
            <a:extLst>
              <a:ext uri="{FF2B5EF4-FFF2-40B4-BE49-F238E27FC236}">
                <a16:creationId xmlns:a16="http://schemas.microsoft.com/office/drawing/2014/main" id="{0C58B443-96F2-36E8-D526-5E145E5A7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62" y="191452"/>
            <a:ext cx="908898" cy="147874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8ED48FE5-05FC-A25F-254B-9258B47ED62A}"/>
              </a:ext>
            </a:extLst>
          </p:cNvPr>
          <p:cNvSpPr txBox="1"/>
          <p:nvPr/>
        </p:nvSpPr>
        <p:spPr>
          <a:xfrm>
            <a:off x="251163" y="620969"/>
            <a:ext cx="1168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rgbClr val="002060"/>
                </a:solidFill>
                <a:latin typeface="+mj-lt"/>
              </a:rPr>
              <a:t>Arrangör till Ultralång-SM 2026 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0A0B1207-3286-B375-A13B-CD7D886B953F}"/>
              </a:ext>
            </a:extLst>
          </p:cNvPr>
          <p:cNvSpPr txBox="1"/>
          <p:nvPr/>
        </p:nvSpPr>
        <p:spPr>
          <a:xfrm>
            <a:off x="1160060" y="2386695"/>
            <a:ext cx="101675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OK Kolmården har visat intresse för att Kolmårdskavlen ska ingå i Stafettligan 2026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Förväntas av SOFT att Östergötland då arrangerar Ultralång-SM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Finns det intresse hos någon/några klubbar? </a:t>
            </a:r>
          </a:p>
        </p:txBody>
      </p:sp>
    </p:spTree>
    <p:extLst>
      <p:ext uri="{BB962C8B-B14F-4D97-AF65-F5344CB8AC3E}">
        <p14:creationId xmlns:p14="http://schemas.microsoft.com/office/powerpoint/2010/main" val="12892836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418383-437F-C183-B2D2-629B643CD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ln w="101600">
            <a:solidFill>
              <a:srgbClr val="FFFF00"/>
            </a:solidFill>
          </a:ln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 3">
            <a:extLst>
              <a:ext uri="{FF2B5EF4-FFF2-40B4-BE49-F238E27FC236}">
                <a16:creationId xmlns:a16="http://schemas.microsoft.com/office/drawing/2014/main" id="{0C58B443-96F2-36E8-D526-5E145E5A7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62" y="191452"/>
            <a:ext cx="908898" cy="147874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8ED48FE5-05FC-A25F-254B-9258B47ED62A}"/>
              </a:ext>
            </a:extLst>
          </p:cNvPr>
          <p:cNvSpPr txBox="1"/>
          <p:nvPr/>
        </p:nvSpPr>
        <p:spPr>
          <a:xfrm>
            <a:off x="251163" y="620969"/>
            <a:ext cx="1168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rgbClr val="002060"/>
                </a:solidFill>
                <a:latin typeface="+mj-lt"/>
              </a:rPr>
              <a:t>Diskussion om hur vi kan bli fler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0A0B1207-3286-B375-A13B-CD7D886B953F}"/>
              </a:ext>
            </a:extLst>
          </p:cNvPr>
          <p:cNvSpPr txBox="1"/>
          <p:nvPr/>
        </p:nvSpPr>
        <p:spPr>
          <a:xfrm>
            <a:off x="1160060" y="2291159"/>
            <a:ext cx="10167582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2000" dirty="0"/>
              <a:t>Förslag från styrelsens höstkonferens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Arrangera hemvändardagar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Arrangera återträffar från konfirmationsläger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Samarbeta med LiU =&gt; gagnar även träningsmotivationen i klubben; kan bli medlemmar efter studierna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Samarbeta med skolor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Nybörjarkurser för både ungdomar och vuxna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Fler förslag?</a:t>
            </a:r>
          </a:p>
        </p:txBody>
      </p:sp>
    </p:spTree>
    <p:extLst>
      <p:ext uri="{BB962C8B-B14F-4D97-AF65-F5344CB8AC3E}">
        <p14:creationId xmlns:p14="http://schemas.microsoft.com/office/powerpoint/2010/main" val="14079512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418383-437F-C183-B2D2-629B643CD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ln w="101600">
            <a:solidFill>
              <a:srgbClr val="FFFF00"/>
            </a:solidFill>
          </a:ln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 3">
            <a:extLst>
              <a:ext uri="{FF2B5EF4-FFF2-40B4-BE49-F238E27FC236}">
                <a16:creationId xmlns:a16="http://schemas.microsoft.com/office/drawing/2014/main" id="{0C58B443-96F2-36E8-D526-5E145E5A7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62" y="191452"/>
            <a:ext cx="908898" cy="147874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8ED48FE5-05FC-A25F-254B-9258B47ED62A}"/>
              </a:ext>
            </a:extLst>
          </p:cNvPr>
          <p:cNvSpPr txBox="1"/>
          <p:nvPr/>
        </p:nvSpPr>
        <p:spPr>
          <a:xfrm>
            <a:off x="251163" y="620969"/>
            <a:ext cx="1168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rgbClr val="002060"/>
                </a:solidFill>
                <a:latin typeface="+mj-lt"/>
              </a:rPr>
              <a:t>Diskussion om hur ÖOF kan hjälpa er klubbar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0A0B1207-3286-B375-A13B-CD7D886B953F}"/>
              </a:ext>
            </a:extLst>
          </p:cNvPr>
          <p:cNvSpPr txBox="1"/>
          <p:nvPr/>
        </p:nvSpPr>
        <p:spPr>
          <a:xfrm>
            <a:off x="1160060" y="2195623"/>
            <a:ext cx="10167582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2000" dirty="0"/>
              <a:t>Förslag från styrelsens höstkonferens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Tillhandahålla utbildningar – kräver dock utbildningsledare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För ledare på olika nivåer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Banläggning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Kartritning och revidering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Sekretariatsarbete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Anordna workshops och nätverksträffar för erfarenhetsutbyte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Bistå med hjälp vid arrangemang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Finns det något ni kan hjälpa varandra med?</a:t>
            </a:r>
          </a:p>
        </p:txBody>
      </p:sp>
    </p:spTree>
    <p:extLst>
      <p:ext uri="{BB962C8B-B14F-4D97-AF65-F5344CB8AC3E}">
        <p14:creationId xmlns:p14="http://schemas.microsoft.com/office/powerpoint/2010/main" val="34066115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418383-437F-C183-B2D2-629B643CD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ln w="101600">
            <a:solidFill>
              <a:srgbClr val="FFFF00"/>
            </a:solidFill>
          </a:ln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 3">
            <a:extLst>
              <a:ext uri="{FF2B5EF4-FFF2-40B4-BE49-F238E27FC236}">
                <a16:creationId xmlns:a16="http://schemas.microsoft.com/office/drawing/2014/main" id="{0C58B443-96F2-36E8-D526-5E145E5A7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62" y="191452"/>
            <a:ext cx="908898" cy="147874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8ED48FE5-05FC-A25F-254B-9258B47ED62A}"/>
              </a:ext>
            </a:extLst>
          </p:cNvPr>
          <p:cNvSpPr txBox="1"/>
          <p:nvPr/>
        </p:nvSpPr>
        <p:spPr>
          <a:xfrm>
            <a:off x="251163" y="620969"/>
            <a:ext cx="1168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rgbClr val="002060"/>
                </a:solidFill>
                <a:latin typeface="+mj-lt"/>
              </a:rPr>
              <a:t>Avslutningsvis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0A0B1207-3286-B375-A13B-CD7D886B953F}"/>
              </a:ext>
            </a:extLst>
          </p:cNvPr>
          <p:cNvSpPr txBox="1"/>
          <p:nvPr/>
        </p:nvSpPr>
        <p:spPr>
          <a:xfrm>
            <a:off x="1160060" y="1977259"/>
            <a:ext cx="1016758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Glöm inte att skicka in nomineringar till Årets ledare och till Årets arrangemang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Till styrelsen senast 31 december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Påminn era ungdomar om Rune Haraldssons ungdomsstipendium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Glöm inte ÖOF:s Elitstöd för era landslagssatsande elitaktiva</a:t>
            </a:r>
          </a:p>
          <a:p>
            <a:pPr>
              <a:spcAft>
                <a:spcPts val="600"/>
              </a:spcAft>
            </a:pPr>
            <a:endParaRPr lang="sv-SE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Årsmötet 2024 kommer att hållas den 7 mars i LOK-gården</a:t>
            </a:r>
          </a:p>
          <a:p>
            <a:pPr>
              <a:spcAft>
                <a:spcPts val="600"/>
              </a:spcAft>
            </a:pPr>
            <a:endParaRPr lang="sv-SE" sz="2000" dirty="0"/>
          </a:p>
          <a:p>
            <a:pPr>
              <a:spcAft>
                <a:spcPts val="600"/>
              </a:spcAft>
            </a:pPr>
            <a:endParaRPr lang="sv-SE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Några övriga frågor eller funderingar?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22EDF99-57FF-CFB1-2642-EB04DD26C99F}"/>
              </a:ext>
            </a:extLst>
          </p:cNvPr>
          <p:cNvSpPr txBox="1"/>
          <p:nvPr/>
        </p:nvSpPr>
        <p:spPr>
          <a:xfrm>
            <a:off x="3717849" y="5786656"/>
            <a:ext cx="4756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>
                <a:solidFill>
                  <a:srgbClr val="002060"/>
                </a:solidFill>
              </a:rPr>
              <a:t>Stort tack för visat intresse!</a:t>
            </a:r>
          </a:p>
        </p:txBody>
      </p:sp>
    </p:spTree>
    <p:extLst>
      <p:ext uri="{BB962C8B-B14F-4D97-AF65-F5344CB8AC3E}">
        <p14:creationId xmlns:p14="http://schemas.microsoft.com/office/powerpoint/2010/main" val="1347837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CD6F625-293B-4A24-065F-83CBB453B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Pennanteckning 4">
                <a:extLst>
                  <a:ext uri="{FF2B5EF4-FFF2-40B4-BE49-F238E27FC236}">
                    <a16:creationId xmlns:a16="http://schemas.microsoft.com/office/drawing/2014/main" id="{6AF1FFF2-4359-03BD-C42E-F551B8DE53A4}"/>
                  </a:ext>
                </a:extLst>
              </p14:cNvPr>
              <p14:cNvContentPartPr/>
              <p14:nvPr/>
            </p14:nvContentPartPr>
            <p14:xfrm>
              <a:off x="1391518" y="1828402"/>
              <a:ext cx="1620720" cy="29880"/>
            </p14:xfrm>
          </p:contentPart>
        </mc:Choice>
        <mc:Fallback xmlns="">
          <p:pic>
            <p:nvPicPr>
              <p:cNvPr id="5" name="Pennanteckning 4">
                <a:extLst>
                  <a:ext uri="{FF2B5EF4-FFF2-40B4-BE49-F238E27FC236}">
                    <a16:creationId xmlns:a16="http://schemas.microsoft.com/office/drawing/2014/main" id="{6AF1FFF2-4359-03BD-C42E-F551B8DE53A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37518" y="1720402"/>
                <a:ext cx="172836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B9FD8D92-595B-1685-0C8A-4191407A7A7E}"/>
                  </a:ext>
                </a:extLst>
              </p14:cNvPr>
              <p14:cNvContentPartPr/>
              <p14:nvPr/>
            </p14:nvContentPartPr>
            <p14:xfrm>
              <a:off x="6209038" y="1822642"/>
              <a:ext cx="3078360" cy="4752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B9FD8D92-595B-1685-0C8A-4191407A7A7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55398" y="1715002"/>
                <a:ext cx="318600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0EB9B82B-F7EA-D4C6-6DA9-A1DEFCCE7AC6}"/>
                  </a:ext>
                </a:extLst>
              </p14:cNvPr>
              <p14:cNvContentPartPr/>
              <p14:nvPr/>
            </p14:nvContentPartPr>
            <p14:xfrm>
              <a:off x="9429958" y="1815082"/>
              <a:ext cx="1576800" cy="5508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0EB9B82B-F7EA-D4C6-6DA9-A1DEFCCE7AC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76318" y="1707082"/>
                <a:ext cx="1684440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AC2969EC-F759-3354-027E-00ED178DA380}"/>
                  </a:ext>
                </a:extLst>
              </p14:cNvPr>
              <p14:cNvContentPartPr/>
              <p14:nvPr/>
            </p14:nvContentPartPr>
            <p14:xfrm>
              <a:off x="1364518" y="2059882"/>
              <a:ext cx="2536920" cy="84960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AC2969EC-F759-3354-027E-00ED178DA38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10878" y="1951882"/>
                <a:ext cx="264456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35EA6CAA-814E-51B2-834F-D9CDAD546B93}"/>
                  </a:ext>
                </a:extLst>
              </p14:cNvPr>
              <p14:cNvContentPartPr/>
              <p14:nvPr/>
            </p14:nvContentPartPr>
            <p14:xfrm>
              <a:off x="1391518" y="2441842"/>
              <a:ext cx="3097080" cy="2880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35EA6CAA-814E-51B2-834F-D9CDAD546B9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37518" y="2333842"/>
                <a:ext cx="320472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0222C4BA-ADEC-464C-CCDB-36963BC43AC7}"/>
                  </a:ext>
                </a:extLst>
              </p14:cNvPr>
              <p14:cNvContentPartPr/>
              <p14:nvPr/>
            </p14:nvContentPartPr>
            <p14:xfrm>
              <a:off x="6686758" y="2400442"/>
              <a:ext cx="4257360" cy="72000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0222C4BA-ADEC-464C-CCDB-36963BC43AC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33118" y="2292442"/>
                <a:ext cx="436500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Pennanteckning 10">
                <a:extLst>
                  <a:ext uri="{FF2B5EF4-FFF2-40B4-BE49-F238E27FC236}">
                    <a16:creationId xmlns:a16="http://schemas.microsoft.com/office/drawing/2014/main" id="{6CA97064-1B22-A20D-D7BD-E29094A4472B}"/>
                  </a:ext>
                </a:extLst>
              </p14:cNvPr>
              <p14:cNvContentPartPr/>
              <p14:nvPr/>
            </p14:nvContentPartPr>
            <p14:xfrm>
              <a:off x="1378198" y="3001282"/>
              <a:ext cx="3192480" cy="70560"/>
            </p14:xfrm>
          </p:contentPart>
        </mc:Choice>
        <mc:Fallback xmlns="">
          <p:pic>
            <p:nvPicPr>
              <p:cNvPr id="11" name="Pennanteckning 10">
                <a:extLst>
                  <a:ext uri="{FF2B5EF4-FFF2-40B4-BE49-F238E27FC236}">
                    <a16:creationId xmlns:a16="http://schemas.microsoft.com/office/drawing/2014/main" id="{6CA97064-1B22-A20D-D7BD-E29094A4472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24198" y="2893282"/>
                <a:ext cx="330012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136BAC53-8F19-DA4F-5353-68F9B04AA4FC}"/>
                  </a:ext>
                </a:extLst>
              </p14:cNvPr>
              <p14:cNvContentPartPr/>
              <p14:nvPr/>
            </p14:nvContentPartPr>
            <p14:xfrm>
              <a:off x="5076478" y="3002002"/>
              <a:ext cx="1595520" cy="42480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136BAC53-8F19-DA4F-5353-68F9B04AA4F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022478" y="2894362"/>
                <a:ext cx="170316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Pennanteckning 12">
                <a:extLst>
                  <a:ext uri="{FF2B5EF4-FFF2-40B4-BE49-F238E27FC236}">
                    <a16:creationId xmlns:a16="http://schemas.microsoft.com/office/drawing/2014/main" id="{83CD0CE8-9626-0E3A-B271-3AA83F01D04A}"/>
                  </a:ext>
                </a:extLst>
              </p14:cNvPr>
              <p14:cNvContentPartPr/>
              <p14:nvPr/>
            </p14:nvContentPartPr>
            <p14:xfrm>
              <a:off x="1391518" y="3246802"/>
              <a:ext cx="3492720" cy="43200"/>
            </p14:xfrm>
          </p:contentPart>
        </mc:Choice>
        <mc:Fallback xmlns="">
          <p:pic>
            <p:nvPicPr>
              <p:cNvPr id="13" name="Pennanteckning 12">
                <a:extLst>
                  <a:ext uri="{FF2B5EF4-FFF2-40B4-BE49-F238E27FC236}">
                    <a16:creationId xmlns:a16="http://schemas.microsoft.com/office/drawing/2014/main" id="{83CD0CE8-9626-0E3A-B271-3AA83F01D04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337518" y="3139162"/>
                <a:ext cx="360036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Pennanteckning 14">
                <a:extLst>
                  <a:ext uri="{FF2B5EF4-FFF2-40B4-BE49-F238E27FC236}">
                    <a16:creationId xmlns:a16="http://schemas.microsoft.com/office/drawing/2014/main" id="{602B1233-9C85-FBFF-6A6E-979381883260}"/>
                  </a:ext>
                </a:extLst>
              </p14:cNvPr>
              <p14:cNvContentPartPr/>
              <p14:nvPr/>
            </p14:nvContentPartPr>
            <p14:xfrm>
              <a:off x="10139878" y="3233482"/>
              <a:ext cx="558360" cy="28080"/>
            </p14:xfrm>
          </p:contentPart>
        </mc:Choice>
        <mc:Fallback xmlns="">
          <p:pic>
            <p:nvPicPr>
              <p:cNvPr id="15" name="Pennanteckning 14">
                <a:extLst>
                  <a:ext uri="{FF2B5EF4-FFF2-40B4-BE49-F238E27FC236}">
                    <a16:creationId xmlns:a16="http://schemas.microsoft.com/office/drawing/2014/main" id="{602B1233-9C85-FBFF-6A6E-97938188326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085878" y="3125482"/>
                <a:ext cx="666000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Pennanteckning 15">
                <a:extLst>
                  <a:ext uri="{FF2B5EF4-FFF2-40B4-BE49-F238E27FC236}">
                    <a16:creationId xmlns:a16="http://schemas.microsoft.com/office/drawing/2014/main" id="{21EDA6BB-AEFC-09A4-372A-FC58F84DB224}"/>
                  </a:ext>
                </a:extLst>
              </p14:cNvPr>
              <p14:cNvContentPartPr/>
              <p14:nvPr/>
            </p14:nvContentPartPr>
            <p14:xfrm>
              <a:off x="1378198" y="3492322"/>
              <a:ext cx="2095200" cy="29520"/>
            </p14:xfrm>
          </p:contentPart>
        </mc:Choice>
        <mc:Fallback xmlns="">
          <p:pic>
            <p:nvPicPr>
              <p:cNvPr id="16" name="Pennanteckning 15">
                <a:extLst>
                  <a:ext uri="{FF2B5EF4-FFF2-40B4-BE49-F238E27FC236}">
                    <a16:creationId xmlns:a16="http://schemas.microsoft.com/office/drawing/2014/main" id="{21EDA6BB-AEFC-09A4-372A-FC58F84DB22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324198" y="3384682"/>
                <a:ext cx="2202840" cy="24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Pennanteckning 16">
                <a:extLst>
                  <a:ext uri="{FF2B5EF4-FFF2-40B4-BE49-F238E27FC236}">
                    <a16:creationId xmlns:a16="http://schemas.microsoft.com/office/drawing/2014/main" id="{3E413BBC-4812-716C-901A-5F0719A28A9C}"/>
                  </a:ext>
                </a:extLst>
              </p14:cNvPr>
              <p14:cNvContentPartPr/>
              <p14:nvPr/>
            </p14:nvContentPartPr>
            <p14:xfrm>
              <a:off x="4257838" y="3465322"/>
              <a:ext cx="1473120" cy="69120"/>
            </p14:xfrm>
          </p:contentPart>
        </mc:Choice>
        <mc:Fallback xmlns="">
          <p:pic>
            <p:nvPicPr>
              <p:cNvPr id="17" name="Pennanteckning 16">
                <a:extLst>
                  <a:ext uri="{FF2B5EF4-FFF2-40B4-BE49-F238E27FC236}">
                    <a16:creationId xmlns:a16="http://schemas.microsoft.com/office/drawing/2014/main" id="{3E413BBC-4812-716C-901A-5F0719A28A9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204198" y="3357682"/>
                <a:ext cx="158076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Pennanteckning 17">
                <a:extLst>
                  <a:ext uri="{FF2B5EF4-FFF2-40B4-BE49-F238E27FC236}">
                    <a16:creationId xmlns:a16="http://schemas.microsoft.com/office/drawing/2014/main" id="{00F62A17-BB50-DEC7-33D8-706FA8F4B68A}"/>
                  </a:ext>
                </a:extLst>
              </p14:cNvPr>
              <p14:cNvContentPartPr/>
              <p14:nvPr/>
            </p14:nvContentPartPr>
            <p14:xfrm>
              <a:off x="2770318" y="3860962"/>
              <a:ext cx="2223360" cy="57240"/>
            </p14:xfrm>
          </p:contentPart>
        </mc:Choice>
        <mc:Fallback xmlns="">
          <p:pic>
            <p:nvPicPr>
              <p:cNvPr id="18" name="Pennanteckning 17">
                <a:extLst>
                  <a:ext uri="{FF2B5EF4-FFF2-40B4-BE49-F238E27FC236}">
                    <a16:creationId xmlns:a16="http://schemas.microsoft.com/office/drawing/2014/main" id="{00F62A17-BB50-DEC7-33D8-706FA8F4B68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716318" y="3753322"/>
                <a:ext cx="2331000" cy="27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Pennanteckning 18">
                <a:extLst>
                  <a:ext uri="{FF2B5EF4-FFF2-40B4-BE49-F238E27FC236}">
                    <a16:creationId xmlns:a16="http://schemas.microsoft.com/office/drawing/2014/main" id="{F18653E8-1F70-114C-1947-32C1E6DABC2A}"/>
                  </a:ext>
                </a:extLst>
              </p14:cNvPr>
              <p14:cNvContentPartPr/>
              <p14:nvPr/>
            </p14:nvContentPartPr>
            <p14:xfrm>
              <a:off x="5117878" y="3845842"/>
              <a:ext cx="1527480" cy="44280"/>
            </p14:xfrm>
          </p:contentPart>
        </mc:Choice>
        <mc:Fallback xmlns="">
          <p:pic>
            <p:nvPicPr>
              <p:cNvPr id="19" name="Pennanteckning 18">
                <a:extLst>
                  <a:ext uri="{FF2B5EF4-FFF2-40B4-BE49-F238E27FC236}">
                    <a16:creationId xmlns:a16="http://schemas.microsoft.com/office/drawing/2014/main" id="{F18653E8-1F70-114C-1947-32C1E6DABC2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063878" y="3738202"/>
                <a:ext cx="163512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Pennanteckning 19">
                <a:extLst>
                  <a:ext uri="{FF2B5EF4-FFF2-40B4-BE49-F238E27FC236}">
                    <a16:creationId xmlns:a16="http://schemas.microsoft.com/office/drawing/2014/main" id="{6B7C0A55-96EA-F277-30AE-130416860012}"/>
                  </a:ext>
                </a:extLst>
              </p14:cNvPr>
              <p14:cNvContentPartPr/>
              <p14:nvPr/>
            </p14:nvContentPartPr>
            <p14:xfrm>
              <a:off x="8065558" y="3847642"/>
              <a:ext cx="2332440" cy="42120"/>
            </p14:xfrm>
          </p:contentPart>
        </mc:Choice>
        <mc:Fallback xmlns="">
          <p:pic>
            <p:nvPicPr>
              <p:cNvPr id="20" name="Pennanteckning 19">
                <a:extLst>
                  <a:ext uri="{FF2B5EF4-FFF2-40B4-BE49-F238E27FC236}">
                    <a16:creationId xmlns:a16="http://schemas.microsoft.com/office/drawing/2014/main" id="{6B7C0A55-96EA-F277-30AE-13041686001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011918" y="3740002"/>
                <a:ext cx="244008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Pennanteckning 20">
                <a:extLst>
                  <a:ext uri="{FF2B5EF4-FFF2-40B4-BE49-F238E27FC236}">
                    <a16:creationId xmlns:a16="http://schemas.microsoft.com/office/drawing/2014/main" id="{46F28F10-FBC8-A604-ACB1-66A61BD81308}"/>
                  </a:ext>
                </a:extLst>
              </p14:cNvPr>
              <p14:cNvContentPartPr/>
              <p14:nvPr/>
            </p14:nvContentPartPr>
            <p14:xfrm>
              <a:off x="1446238" y="4065442"/>
              <a:ext cx="1785960" cy="56160"/>
            </p14:xfrm>
          </p:contentPart>
        </mc:Choice>
        <mc:Fallback xmlns="">
          <p:pic>
            <p:nvPicPr>
              <p:cNvPr id="21" name="Pennanteckning 20">
                <a:extLst>
                  <a:ext uri="{FF2B5EF4-FFF2-40B4-BE49-F238E27FC236}">
                    <a16:creationId xmlns:a16="http://schemas.microsoft.com/office/drawing/2014/main" id="{46F28F10-FBC8-A604-ACB1-66A61BD8130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392238" y="3957802"/>
                <a:ext cx="189360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7" name="Pennanteckning 26">
                <a:extLst>
                  <a:ext uri="{FF2B5EF4-FFF2-40B4-BE49-F238E27FC236}">
                    <a16:creationId xmlns:a16="http://schemas.microsoft.com/office/drawing/2014/main" id="{E46BF215-4CDD-7045-AC88-B4498506DD59}"/>
                  </a:ext>
                </a:extLst>
              </p14:cNvPr>
              <p14:cNvContentPartPr/>
              <p14:nvPr/>
            </p14:nvContentPartPr>
            <p14:xfrm>
              <a:off x="1459918" y="5034562"/>
              <a:ext cx="3465360" cy="29160"/>
            </p14:xfrm>
          </p:contentPart>
        </mc:Choice>
        <mc:Fallback xmlns="">
          <p:pic>
            <p:nvPicPr>
              <p:cNvPr id="27" name="Pennanteckning 26">
                <a:extLst>
                  <a:ext uri="{FF2B5EF4-FFF2-40B4-BE49-F238E27FC236}">
                    <a16:creationId xmlns:a16="http://schemas.microsoft.com/office/drawing/2014/main" id="{E46BF215-4CDD-7045-AC88-B4498506DD5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406278" y="4926922"/>
                <a:ext cx="357300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8" name="Pennanteckning 27">
                <a:extLst>
                  <a:ext uri="{FF2B5EF4-FFF2-40B4-BE49-F238E27FC236}">
                    <a16:creationId xmlns:a16="http://schemas.microsoft.com/office/drawing/2014/main" id="{EA255BF0-B200-2C7D-BBEA-BE4B8DA84ABB}"/>
                  </a:ext>
                </a:extLst>
              </p14:cNvPr>
              <p14:cNvContentPartPr/>
              <p14:nvPr/>
            </p14:nvContentPartPr>
            <p14:xfrm>
              <a:off x="1473598" y="5375842"/>
              <a:ext cx="5267160" cy="56880"/>
            </p14:xfrm>
          </p:contentPart>
        </mc:Choice>
        <mc:Fallback xmlns="">
          <p:pic>
            <p:nvPicPr>
              <p:cNvPr id="28" name="Pennanteckning 27">
                <a:extLst>
                  <a:ext uri="{FF2B5EF4-FFF2-40B4-BE49-F238E27FC236}">
                    <a16:creationId xmlns:a16="http://schemas.microsoft.com/office/drawing/2014/main" id="{EA255BF0-B200-2C7D-BBEA-BE4B8DA84AB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419598" y="5267842"/>
                <a:ext cx="537480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9" name="Pennanteckning 28">
                <a:extLst>
                  <a:ext uri="{FF2B5EF4-FFF2-40B4-BE49-F238E27FC236}">
                    <a16:creationId xmlns:a16="http://schemas.microsoft.com/office/drawing/2014/main" id="{F56A66B2-DF39-F78B-24D4-3ED62B22FF30}"/>
                  </a:ext>
                </a:extLst>
              </p14:cNvPr>
              <p14:cNvContentPartPr/>
              <p14:nvPr/>
            </p14:nvContentPartPr>
            <p14:xfrm>
              <a:off x="8311078" y="5376202"/>
              <a:ext cx="1581480" cy="56880"/>
            </p14:xfrm>
          </p:contentPart>
        </mc:Choice>
        <mc:Fallback xmlns="">
          <p:pic>
            <p:nvPicPr>
              <p:cNvPr id="29" name="Pennanteckning 28">
                <a:extLst>
                  <a:ext uri="{FF2B5EF4-FFF2-40B4-BE49-F238E27FC236}">
                    <a16:creationId xmlns:a16="http://schemas.microsoft.com/office/drawing/2014/main" id="{F56A66B2-DF39-F78B-24D4-3ED62B22FF30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257438" y="5268562"/>
                <a:ext cx="168912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0" name="Pennanteckning 29">
                <a:extLst>
                  <a:ext uri="{FF2B5EF4-FFF2-40B4-BE49-F238E27FC236}">
                    <a16:creationId xmlns:a16="http://schemas.microsoft.com/office/drawing/2014/main" id="{F6D6BBDA-F07C-690E-0E0C-15899BFA919D}"/>
                  </a:ext>
                </a:extLst>
              </p14:cNvPr>
              <p14:cNvContentPartPr/>
              <p14:nvPr/>
            </p14:nvContentPartPr>
            <p14:xfrm>
              <a:off x="1446238" y="5649442"/>
              <a:ext cx="1023840" cy="12960"/>
            </p14:xfrm>
          </p:contentPart>
        </mc:Choice>
        <mc:Fallback xmlns="">
          <p:pic>
            <p:nvPicPr>
              <p:cNvPr id="30" name="Pennanteckning 29">
                <a:extLst>
                  <a:ext uri="{FF2B5EF4-FFF2-40B4-BE49-F238E27FC236}">
                    <a16:creationId xmlns:a16="http://schemas.microsoft.com/office/drawing/2014/main" id="{F6D6BBDA-F07C-690E-0E0C-15899BFA919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392238" y="5541802"/>
                <a:ext cx="113148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1" name="Pennanteckning 30">
                <a:extLst>
                  <a:ext uri="{FF2B5EF4-FFF2-40B4-BE49-F238E27FC236}">
                    <a16:creationId xmlns:a16="http://schemas.microsoft.com/office/drawing/2014/main" id="{AAB457F4-B3BF-725B-FD59-1457EC4B4DC9}"/>
                  </a:ext>
                </a:extLst>
              </p14:cNvPr>
              <p14:cNvContentPartPr/>
              <p14:nvPr/>
            </p14:nvContentPartPr>
            <p14:xfrm>
              <a:off x="1432558" y="5947882"/>
              <a:ext cx="4133880" cy="59400"/>
            </p14:xfrm>
          </p:contentPart>
        </mc:Choice>
        <mc:Fallback xmlns="">
          <p:pic>
            <p:nvPicPr>
              <p:cNvPr id="31" name="Pennanteckning 30">
                <a:extLst>
                  <a:ext uri="{FF2B5EF4-FFF2-40B4-BE49-F238E27FC236}">
                    <a16:creationId xmlns:a16="http://schemas.microsoft.com/office/drawing/2014/main" id="{AAB457F4-B3BF-725B-FD59-1457EC4B4DC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378918" y="5840242"/>
                <a:ext cx="424152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4" name="Pennanteckning 33">
                <a:extLst>
                  <a:ext uri="{FF2B5EF4-FFF2-40B4-BE49-F238E27FC236}">
                    <a16:creationId xmlns:a16="http://schemas.microsoft.com/office/drawing/2014/main" id="{876F9934-C400-218D-35F3-40EE0E00FE37}"/>
                  </a:ext>
                </a:extLst>
              </p14:cNvPr>
              <p14:cNvContentPartPr/>
              <p14:nvPr/>
            </p14:nvContentPartPr>
            <p14:xfrm>
              <a:off x="1418878" y="6223282"/>
              <a:ext cx="3310200" cy="28800"/>
            </p14:xfrm>
          </p:contentPart>
        </mc:Choice>
        <mc:Fallback xmlns="">
          <p:pic>
            <p:nvPicPr>
              <p:cNvPr id="34" name="Pennanteckning 33">
                <a:extLst>
                  <a:ext uri="{FF2B5EF4-FFF2-40B4-BE49-F238E27FC236}">
                    <a16:creationId xmlns:a16="http://schemas.microsoft.com/office/drawing/2014/main" id="{876F9934-C400-218D-35F3-40EE0E00FE3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364878" y="6115282"/>
                <a:ext cx="341784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5" name="Pennanteckning 34">
                <a:extLst>
                  <a:ext uri="{FF2B5EF4-FFF2-40B4-BE49-F238E27FC236}">
                    <a16:creationId xmlns:a16="http://schemas.microsoft.com/office/drawing/2014/main" id="{58B01791-7CB8-44CA-4DE0-430D68448E81}"/>
                  </a:ext>
                </a:extLst>
              </p14:cNvPr>
              <p14:cNvContentPartPr/>
              <p14:nvPr/>
            </p14:nvContentPartPr>
            <p14:xfrm>
              <a:off x="4816918" y="6207082"/>
              <a:ext cx="2147040" cy="43560"/>
            </p14:xfrm>
          </p:contentPart>
        </mc:Choice>
        <mc:Fallback xmlns="">
          <p:pic>
            <p:nvPicPr>
              <p:cNvPr id="35" name="Pennanteckning 34">
                <a:extLst>
                  <a:ext uri="{FF2B5EF4-FFF2-40B4-BE49-F238E27FC236}">
                    <a16:creationId xmlns:a16="http://schemas.microsoft.com/office/drawing/2014/main" id="{58B01791-7CB8-44CA-4DE0-430D68448E8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763278" y="6099442"/>
                <a:ext cx="225468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6" name="Pennanteckning 35">
                <a:extLst>
                  <a:ext uri="{FF2B5EF4-FFF2-40B4-BE49-F238E27FC236}">
                    <a16:creationId xmlns:a16="http://schemas.microsoft.com/office/drawing/2014/main" id="{12706CCA-8956-190F-415C-FF27E7ABBA9A}"/>
                  </a:ext>
                </a:extLst>
              </p14:cNvPr>
              <p14:cNvContentPartPr/>
              <p14:nvPr/>
            </p14:nvContentPartPr>
            <p14:xfrm>
              <a:off x="7014358" y="6195202"/>
              <a:ext cx="1268280" cy="69120"/>
            </p14:xfrm>
          </p:contentPart>
        </mc:Choice>
        <mc:Fallback xmlns="">
          <p:pic>
            <p:nvPicPr>
              <p:cNvPr id="36" name="Pennanteckning 35">
                <a:extLst>
                  <a:ext uri="{FF2B5EF4-FFF2-40B4-BE49-F238E27FC236}">
                    <a16:creationId xmlns:a16="http://schemas.microsoft.com/office/drawing/2014/main" id="{12706CCA-8956-190F-415C-FF27E7ABBA9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960718" y="6087562"/>
                <a:ext cx="137592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7" name="Pennanteckning 36">
                <a:extLst>
                  <a:ext uri="{FF2B5EF4-FFF2-40B4-BE49-F238E27FC236}">
                    <a16:creationId xmlns:a16="http://schemas.microsoft.com/office/drawing/2014/main" id="{94809BB8-D740-8C6E-3341-BE229DB336A2}"/>
                  </a:ext>
                </a:extLst>
              </p14:cNvPr>
              <p14:cNvContentPartPr/>
              <p14:nvPr/>
            </p14:nvContentPartPr>
            <p14:xfrm>
              <a:off x="9949078" y="6235882"/>
              <a:ext cx="298440" cy="14760"/>
            </p14:xfrm>
          </p:contentPart>
        </mc:Choice>
        <mc:Fallback xmlns="">
          <p:pic>
            <p:nvPicPr>
              <p:cNvPr id="37" name="Pennanteckning 36">
                <a:extLst>
                  <a:ext uri="{FF2B5EF4-FFF2-40B4-BE49-F238E27FC236}">
                    <a16:creationId xmlns:a16="http://schemas.microsoft.com/office/drawing/2014/main" id="{94809BB8-D740-8C6E-3341-BE229DB336A2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9895078" y="6128242"/>
                <a:ext cx="40608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9" name="Pennanteckning 38">
                <a:extLst>
                  <a:ext uri="{FF2B5EF4-FFF2-40B4-BE49-F238E27FC236}">
                    <a16:creationId xmlns:a16="http://schemas.microsoft.com/office/drawing/2014/main" id="{73F3433A-359F-6A3D-8DC3-6446F634022B}"/>
                  </a:ext>
                </a:extLst>
              </p14:cNvPr>
              <p14:cNvContentPartPr/>
              <p14:nvPr/>
            </p14:nvContentPartPr>
            <p14:xfrm>
              <a:off x="1405198" y="6440362"/>
              <a:ext cx="2088000" cy="56880"/>
            </p14:xfrm>
          </p:contentPart>
        </mc:Choice>
        <mc:Fallback xmlns="">
          <p:pic>
            <p:nvPicPr>
              <p:cNvPr id="39" name="Pennanteckning 38">
                <a:extLst>
                  <a:ext uri="{FF2B5EF4-FFF2-40B4-BE49-F238E27FC236}">
                    <a16:creationId xmlns:a16="http://schemas.microsoft.com/office/drawing/2014/main" id="{73F3433A-359F-6A3D-8DC3-6446F634022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351558" y="6332722"/>
                <a:ext cx="219564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0" name="Pennanteckning 39">
                <a:extLst>
                  <a:ext uri="{FF2B5EF4-FFF2-40B4-BE49-F238E27FC236}">
                    <a16:creationId xmlns:a16="http://schemas.microsoft.com/office/drawing/2014/main" id="{26CC84E5-7D82-316D-597F-0424F40B6B68}"/>
                  </a:ext>
                </a:extLst>
              </p14:cNvPr>
              <p14:cNvContentPartPr/>
              <p14:nvPr/>
            </p14:nvContentPartPr>
            <p14:xfrm>
              <a:off x="4598758" y="6468082"/>
              <a:ext cx="817920" cy="29880"/>
            </p14:xfrm>
          </p:contentPart>
        </mc:Choice>
        <mc:Fallback xmlns="">
          <p:pic>
            <p:nvPicPr>
              <p:cNvPr id="40" name="Pennanteckning 39">
                <a:extLst>
                  <a:ext uri="{FF2B5EF4-FFF2-40B4-BE49-F238E27FC236}">
                    <a16:creationId xmlns:a16="http://schemas.microsoft.com/office/drawing/2014/main" id="{26CC84E5-7D82-316D-597F-0424F40B6B6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545118" y="6360442"/>
                <a:ext cx="92556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1" name="Pennanteckning 40">
                <a:extLst>
                  <a:ext uri="{FF2B5EF4-FFF2-40B4-BE49-F238E27FC236}">
                    <a16:creationId xmlns:a16="http://schemas.microsoft.com/office/drawing/2014/main" id="{57185FF4-F69B-F3EF-8C07-813B54452779}"/>
                  </a:ext>
                </a:extLst>
              </p14:cNvPr>
              <p14:cNvContentPartPr/>
              <p14:nvPr/>
            </p14:nvContentPartPr>
            <p14:xfrm>
              <a:off x="5772718" y="6413002"/>
              <a:ext cx="2250360" cy="56520"/>
            </p14:xfrm>
          </p:contentPart>
        </mc:Choice>
        <mc:Fallback xmlns="">
          <p:pic>
            <p:nvPicPr>
              <p:cNvPr id="41" name="Pennanteckning 40">
                <a:extLst>
                  <a:ext uri="{FF2B5EF4-FFF2-40B4-BE49-F238E27FC236}">
                    <a16:creationId xmlns:a16="http://schemas.microsoft.com/office/drawing/2014/main" id="{57185FF4-F69B-F3EF-8C07-813B54452779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719078" y="6305002"/>
                <a:ext cx="235800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3" name="Pennanteckning 42">
                <a:extLst>
                  <a:ext uri="{FF2B5EF4-FFF2-40B4-BE49-F238E27FC236}">
                    <a16:creationId xmlns:a16="http://schemas.microsoft.com/office/drawing/2014/main" id="{23452176-0BF0-7F3F-BFD5-7398F4A2F257}"/>
                  </a:ext>
                </a:extLst>
              </p14:cNvPr>
              <p14:cNvContentPartPr/>
              <p14:nvPr/>
            </p14:nvContentPartPr>
            <p14:xfrm>
              <a:off x="5349358" y="3261202"/>
              <a:ext cx="550080" cy="36360"/>
            </p14:xfrm>
          </p:contentPart>
        </mc:Choice>
        <mc:Fallback xmlns="">
          <p:pic>
            <p:nvPicPr>
              <p:cNvPr id="43" name="Pennanteckning 42">
                <a:extLst>
                  <a:ext uri="{FF2B5EF4-FFF2-40B4-BE49-F238E27FC236}">
                    <a16:creationId xmlns:a16="http://schemas.microsoft.com/office/drawing/2014/main" id="{23452176-0BF0-7F3F-BFD5-7398F4A2F25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295358" y="3153562"/>
                <a:ext cx="65772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4" name="Pennanteckning 43">
                <a:extLst>
                  <a:ext uri="{FF2B5EF4-FFF2-40B4-BE49-F238E27FC236}">
                    <a16:creationId xmlns:a16="http://schemas.microsoft.com/office/drawing/2014/main" id="{0916B7D4-206D-0CDC-FFD6-28962723623C}"/>
                  </a:ext>
                </a:extLst>
              </p14:cNvPr>
              <p14:cNvContentPartPr/>
              <p14:nvPr/>
            </p14:nvContentPartPr>
            <p14:xfrm>
              <a:off x="9757558" y="3246442"/>
              <a:ext cx="365400" cy="50760"/>
            </p14:xfrm>
          </p:contentPart>
        </mc:Choice>
        <mc:Fallback xmlns="">
          <p:pic>
            <p:nvPicPr>
              <p:cNvPr id="44" name="Pennanteckning 43">
                <a:extLst>
                  <a:ext uri="{FF2B5EF4-FFF2-40B4-BE49-F238E27FC236}">
                    <a16:creationId xmlns:a16="http://schemas.microsoft.com/office/drawing/2014/main" id="{0916B7D4-206D-0CDC-FFD6-28962723623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9703558" y="3138802"/>
                <a:ext cx="47304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5" name="Pennanteckning 44">
                <a:extLst>
                  <a:ext uri="{FF2B5EF4-FFF2-40B4-BE49-F238E27FC236}">
                    <a16:creationId xmlns:a16="http://schemas.microsoft.com/office/drawing/2014/main" id="{875D0C2B-D6FC-E6E9-C40A-6554B5F34483}"/>
                  </a:ext>
                </a:extLst>
              </p14:cNvPr>
              <p14:cNvContentPartPr/>
              <p14:nvPr/>
            </p14:nvContentPartPr>
            <p14:xfrm>
              <a:off x="3752758" y="3506722"/>
              <a:ext cx="572400" cy="42840"/>
            </p14:xfrm>
          </p:contentPart>
        </mc:Choice>
        <mc:Fallback xmlns="">
          <p:pic>
            <p:nvPicPr>
              <p:cNvPr id="45" name="Pennanteckning 44">
                <a:extLst>
                  <a:ext uri="{FF2B5EF4-FFF2-40B4-BE49-F238E27FC236}">
                    <a16:creationId xmlns:a16="http://schemas.microsoft.com/office/drawing/2014/main" id="{875D0C2B-D6FC-E6E9-C40A-6554B5F3448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699118" y="3399082"/>
                <a:ext cx="680040" cy="25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1386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3D7EC51-1AF0-3584-6915-8C6F65294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747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438</Words>
  <Application>Microsoft Office PowerPoint</Application>
  <PresentationFormat>Bredbild</PresentationFormat>
  <Paragraphs>86</Paragraphs>
  <Slides>75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75</vt:i4>
      </vt:variant>
    </vt:vector>
  </HeadingPairs>
  <TitlesOfParts>
    <vt:vector size="79" baseType="lpstr">
      <vt:lpstr>Arial</vt:lpstr>
      <vt:lpstr>Calibri</vt:lpstr>
      <vt:lpstr>Calibri Light</vt:lpstr>
      <vt:lpstr>Office-tema</vt:lpstr>
      <vt:lpstr>Ordförandekonferens ÖOF 2023     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  Påverkan i Östergötland       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Björn Karlsson</dc:creator>
  <cp:lastModifiedBy>Ebba Hedegård</cp:lastModifiedBy>
  <cp:revision>10</cp:revision>
  <dcterms:created xsi:type="dcterms:W3CDTF">2023-11-24T20:30:30Z</dcterms:created>
  <dcterms:modified xsi:type="dcterms:W3CDTF">2023-11-29T21:44:44Z</dcterms:modified>
</cp:coreProperties>
</file>